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6858000" cy="9144000" type="screen4x3"/>
  <p:notesSz cx="7010400" cy="9296400"/>
  <p:custDataLst>
    <p:tags r:id="rId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17">
          <p15:clr>
            <a:srgbClr val="A4A3A4"/>
          </p15:clr>
        </p15:guide>
        <p15:guide id="2" pos="19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7DEA21-B874-F91C-D8EF-E5F73849E876}" name="Mike Medoff" initials="MM" userId="S::mmedoff@exida.com::a81a439a-ede9-4885-8252-57d102a0fc7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969696"/>
    <a:srgbClr val="FDD903"/>
    <a:srgbClr val="5F5F5F"/>
    <a:srgbClr val="FF0000"/>
    <a:srgbClr val="DDDDDD"/>
    <a:srgbClr val="C0C0C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7C298-17D3-DAAD-007D-1FECB37F93B2}" v="10" dt="2026-08-07T19:38:31.2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0315" autoAdjust="0"/>
  </p:normalViewPr>
  <p:slideViewPr>
    <p:cSldViewPr snapToGrid="0">
      <p:cViewPr varScale="1">
        <p:scale>
          <a:sx n="65" d="100"/>
          <a:sy n="65" d="100"/>
        </p:scale>
        <p:origin x="2942" y="48"/>
      </p:cViewPr>
      <p:guideLst>
        <p:guide orient="horz" pos="4417"/>
        <p:guide pos="19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2813" y="77"/>
      </p:cViewPr>
      <p:guideLst/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rag Malkan" userId="S::cmalkan@exida.com::26983c40-cc1b-4954-96cb-80b46e37766e" providerId="AD" clId="Web-{2297C298-17D3-DAAD-007D-1FECB37F93B2}"/>
    <pc:docChg chg="modSld">
      <pc:chgData name="Chirag Malkan" userId="S::cmalkan@exida.com::26983c40-cc1b-4954-96cb-80b46e37766e" providerId="AD" clId="Web-{2297C298-17D3-DAAD-007D-1FECB37F93B2}" dt="2026-08-07T19:38:31.215" v="4" actId="20577"/>
      <pc:docMkLst>
        <pc:docMk/>
      </pc:docMkLst>
      <pc:sldChg chg="modSp">
        <pc:chgData name="Chirag Malkan" userId="S::cmalkan@exida.com::26983c40-cc1b-4954-96cb-80b46e37766e" providerId="AD" clId="Web-{2297C298-17D3-DAAD-007D-1FECB37F93B2}" dt="2026-08-07T19:38:31.215" v="4" actId="20577"/>
        <pc:sldMkLst>
          <pc:docMk/>
          <pc:sldMk cId="0" sldId="256"/>
        </pc:sldMkLst>
        <pc:spChg chg="mod">
          <ac:chgData name="Chirag Malkan" userId="S::cmalkan@exida.com::26983c40-cc1b-4954-96cb-80b46e37766e" providerId="AD" clId="Web-{2297C298-17D3-DAAD-007D-1FECB37F93B2}" dt="2026-08-07T19:38:31.215" v="4" actId="20577"/>
          <ac:spMkLst>
            <pc:docMk/>
            <pc:sldMk cId="0" sldId="256"/>
            <ac:spMk id="4101" creationId="{D9798FBE-7311-45B6-8CAE-AC0C5F1338AD}"/>
          </ac:spMkLst>
        </pc:spChg>
      </pc:sldChg>
    </pc:docChg>
  </pc:docChgLst>
  <pc:docChgLst>
    <pc:chgData name="Hrishit Joshi" userId="eb79cd75-2dc1-4303-9edc-3ff17e7ff541" providerId="ADAL" clId="{F55EC8BD-D23F-4B3C-9D60-EB15695DC248}"/>
    <pc:docChg chg="undo custSel modSld">
      <pc:chgData name="Hrishit Joshi" userId="eb79cd75-2dc1-4303-9edc-3ff17e7ff541" providerId="ADAL" clId="{F55EC8BD-D23F-4B3C-9D60-EB15695DC248}" dt="2026-08-07T06:14:54.631" v="131" actId="20577"/>
      <pc:docMkLst>
        <pc:docMk/>
      </pc:docMkLst>
      <pc:sldChg chg="addSp delSp modSp mod">
        <pc:chgData name="Hrishit Joshi" userId="eb79cd75-2dc1-4303-9edc-3ff17e7ff541" providerId="ADAL" clId="{F55EC8BD-D23F-4B3C-9D60-EB15695DC248}" dt="2026-08-07T06:14:54.631" v="131" actId="20577"/>
        <pc:sldMkLst>
          <pc:docMk/>
          <pc:sldMk cId="0" sldId="256"/>
        </pc:sldMkLst>
        <pc:spChg chg="del mod">
          <ac:chgData name="Hrishit Joshi" userId="eb79cd75-2dc1-4303-9edc-3ff17e7ff541" providerId="ADAL" clId="{F55EC8BD-D23F-4B3C-9D60-EB15695DC248}" dt="2026-08-07T00:42:55.743" v="108" actId="478"/>
          <ac:spMkLst>
            <pc:docMk/>
            <pc:sldMk cId="0" sldId="256"/>
            <ac:spMk id="10" creationId="{95B5FF11-4080-0DE6-EA9D-F80F0B439E8B}"/>
          </ac:spMkLst>
        </pc:spChg>
        <pc:spChg chg="mod">
          <ac:chgData name="Hrishit Joshi" userId="eb79cd75-2dc1-4303-9edc-3ff17e7ff541" providerId="ADAL" clId="{F55EC8BD-D23F-4B3C-9D60-EB15695DC248}" dt="2026-08-07T06:14:51.858" v="129" actId="20577"/>
          <ac:spMkLst>
            <pc:docMk/>
            <pc:sldMk cId="0" sldId="256"/>
            <ac:spMk id="4101" creationId="{D9798FBE-7311-45B6-8CAE-AC0C5F1338AD}"/>
          </ac:spMkLst>
        </pc:spChg>
        <pc:spChg chg="mod">
          <ac:chgData name="Hrishit Joshi" userId="eb79cd75-2dc1-4303-9edc-3ff17e7ff541" providerId="ADAL" clId="{F55EC8BD-D23F-4B3C-9D60-EB15695DC248}" dt="2026-07-15T18:42:16.783" v="62" actId="403"/>
          <ac:spMkLst>
            <pc:docMk/>
            <pc:sldMk cId="0" sldId="256"/>
            <ac:spMk id="4103" creationId="{979EA975-425B-49B7-8700-5E4DBEEC49B0}"/>
          </ac:spMkLst>
        </pc:spChg>
        <pc:spChg chg="mod">
          <ac:chgData name="Hrishit Joshi" userId="eb79cd75-2dc1-4303-9edc-3ff17e7ff541" providerId="ADAL" clId="{F55EC8BD-D23F-4B3C-9D60-EB15695DC248}" dt="2026-07-15T18:40:23.615" v="56" actId="1076"/>
          <ac:spMkLst>
            <pc:docMk/>
            <pc:sldMk cId="0" sldId="256"/>
            <ac:spMk id="4104" creationId="{3130FC35-97BE-4985-B81D-CB1C19C14A2C}"/>
          </ac:spMkLst>
        </pc:spChg>
        <pc:spChg chg="mod">
          <ac:chgData name="Hrishit Joshi" userId="eb79cd75-2dc1-4303-9edc-3ff17e7ff541" providerId="ADAL" clId="{F55EC8BD-D23F-4B3C-9D60-EB15695DC248}" dt="2026-07-13T20:43:07.110" v="42" actId="20577"/>
          <ac:spMkLst>
            <pc:docMk/>
            <pc:sldMk cId="0" sldId="256"/>
            <ac:spMk id="4106" creationId="{5B378DB6-DDBE-4A2E-8A3C-DA50DD3582B7}"/>
          </ac:spMkLst>
        </pc:spChg>
        <pc:spChg chg="mod">
          <ac:chgData name="Hrishit Joshi" userId="eb79cd75-2dc1-4303-9edc-3ff17e7ff541" providerId="ADAL" clId="{F55EC8BD-D23F-4B3C-9D60-EB15695DC248}" dt="2026-07-13T20:39:08.947" v="1" actId="1076"/>
          <ac:spMkLst>
            <pc:docMk/>
            <pc:sldMk cId="0" sldId="256"/>
            <ac:spMk id="4107" creationId="{8176E9ED-A11D-4811-8B66-16FC66243602}"/>
          </ac:spMkLst>
        </pc:spChg>
        <pc:graphicFrameChg chg="modGraphic">
          <ac:chgData name="Hrishit Joshi" userId="eb79cd75-2dc1-4303-9edc-3ff17e7ff541" providerId="ADAL" clId="{F55EC8BD-D23F-4B3C-9D60-EB15695DC248}" dt="2026-08-07T06:14:54.631" v="131" actId="20577"/>
          <ac:graphicFrameMkLst>
            <pc:docMk/>
            <pc:sldMk cId="0" sldId="256"/>
            <ac:graphicFrameMk id="2" creationId="{7117710F-809E-4971-8BD1-6A77D4229766}"/>
          </ac:graphicFrameMkLst>
        </pc:graphicFrameChg>
        <pc:picChg chg="add mod">
          <ac:chgData name="Hrishit Joshi" userId="eb79cd75-2dc1-4303-9edc-3ff17e7ff541" providerId="ADAL" clId="{F55EC8BD-D23F-4B3C-9D60-EB15695DC248}" dt="2026-08-07T00:44:02.528" v="112" actId="14100"/>
          <ac:picMkLst>
            <pc:docMk/>
            <pc:sldMk cId="0" sldId="256"/>
            <ac:picMk id="12" creationId="{9A5A703F-474B-529C-9E7C-5C808BFB78E8}"/>
          </ac:picMkLst>
        </pc:picChg>
      </pc:sldChg>
    </pc:docChg>
  </pc:docChgLst>
  <pc:docChgLst>
    <pc:chgData name="Bill Thomson" userId="be33ab80-625f-4215-b028-fc382654f1a3" providerId="ADAL" clId="{80940101-6F14-4B11-8D68-5CB829B882B0}"/>
    <pc:docChg chg="modSld">
      <pc:chgData name="Bill Thomson" userId="be33ab80-625f-4215-b028-fc382654f1a3" providerId="ADAL" clId="{80940101-6F14-4B11-8D68-5CB829B882B0}" dt="2026-08-05T14:55:43.095" v="5" actId="1076"/>
      <pc:docMkLst>
        <pc:docMk/>
      </pc:docMkLst>
      <pc:sldChg chg="addSp modSp mod">
        <pc:chgData name="Bill Thomson" userId="be33ab80-625f-4215-b028-fc382654f1a3" providerId="ADAL" clId="{80940101-6F14-4B11-8D68-5CB829B882B0}" dt="2026-08-05T14:55:43.095" v="5" actId="1076"/>
        <pc:sldMkLst>
          <pc:docMk/>
          <pc:sldMk cId="0" sldId="256"/>
        </pc:sldMkLst>
        <pc:picChg chg="add mod ord">
          <ac:chgData name="Bill Thomson" userId="be33ab80-625f-4215-b028-fc382654f1a3" providerId="ADAL" clId="{80940101-6F14-4B11-8D68-5CB829B882B0}" dt="2026-08-05T14:55:43.095" v="5" actId="1076"/>
          <ac:picMkLst>
            <pc:docMk/>
            <pc:sldMk cId="0" sldId="256"/>
            <ac:picMk id="11" creationId="{33659B40-548B-6546-A4B4-BD48F7FCA14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>
            <a:extLst>
              <a:ext uri="{FF2B5EF4-FFF2-40B4-BE49-F238E27FC236}">
                <a16:creationId xmlns:a16="http://schemas.microsoft.com/office/drawing/2014/main" id="{731BB3B4-D9C1-48ED-B46D-2450C1A0D9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670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57" tIns="44029" rIns="88057" bIns="44029" numCol="1" anchor="t" anchorCtr="0" compatLnSpc="1">
            <a:prstTxWarp prst="textNoShape">
              <a:avLst/>
            </a:prstTxWarp>
          </a:bodyPr>
          <a:lstStyle>
            <a:lvl1pPr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1027">
            <a:extLst>
              <a:ext uri="{FF2B5EF4-FFF2-40B4-BE49-F238E27FC236}">
                <a16:creationId xmlns:a16="http://schemas.microsoft.com/office/drawing/2014/main" id="{69DBFAE0-ACC4-4412-8CDA-DEA1931E30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3351" y="1"/>
            <a:ext cx="30670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57" tIns="44029" rIns="88057" bIns="44029" numCol="1" anchor="t" anchorCtr="0" compatLnSpc="1">
            <a:prstTxWarp prst="textNoShape">
              <a:avLst/>
            </a:prstTxWarp>
          </a:bodyPr>
          <a:lstStyle>
            <a:lvl1pPr algn="r"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8" name="Rectangle 1028">
            <a:extLst>
              <a:ext uri="{FF2B5EF4-FFF2-40B4-BE49-F238E27FC236}">
                <a16:creationId xmlns:a16="http://schemas.microsoft.com/office/drawing/2014/main" id="{6E16D06F-75BE-45D2-B802-4DB92246087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53488"/>
            <a:ext cx="30670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57" tIns="44029" rIns="88057" bIns="44029" numCol="1" anchor="b" anchorCtr="0" compatLnSpc="1">
            <a:prstTxWarp prst="textNoShape">
              <a:avLst/>
            </a:prstTxWarp>
          </a:bodyPr>
          <a:lstStyle>
            <a:lvl1pPr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9" name="Rectangle 1029">
            <a:extLst>
              <a:ext uri="{FF2B5EF4-FFF2-40B4-BE49-F238E27FC236}">
                <a16:creationId xmlns:a16="http://schemas.microsoft.com/office/drawing/2014/main" id="{DCC87DAC-2838-4631-A807-20ED444CBAA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3351" y="8853488"/>
            <a:ext cx="30670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57" tIns="44029" rIns="88057" bIns="44029" numCol="1" anchor="b" anchorCtr="0" compatLnSpc="1">
            <a:prstTxWarp prst="textNoShape">
              <a:avLst/>
            </a:prstTxWarp>
          </a:bodyPr>
          <a:lstStyle>
            <a:lvl1pPr algn="r" defTabSz="879475" eaLnBrk="1" hangingPunct="1">
              <a:defRPr sz="1200"/>
            </a:lvl1pPr>
          </a:lstStyle>
          <a:p>
            <a:pPr>
              <a:defRPr/>
            </a:pPr>
            <a:fld id="{697A5B86-1315-49BE-952E-688C0B9506F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71E5867-2E80-4261-A6A4-06F5DC2DB0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t" anchorCtr="0" compatLnSpc="1">
            <a:prstTxWarp prst="textNoShape">
              <a:avLst/>
            </a:prstTxWarp>
          </a:bodyPr>
          <a:lstStyle>
            <a:lvl1pPr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024906F-E934-4F6D-9E26-BC98716BA78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t" anchorCtr="0" compatLnSpc="1">
            <a:prstTxWarp prst="textNoShape">
              <a:avLst/>
            </a:prstTxWarp>
          </a:bodyPr>
          <a:lstStyle>
            <a:lvl1pPr algn="r"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A14B2A3-55CC-4489-8B08-2151E51611D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7100" y="698500"/>
            <a:ext cx="2614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D5A61EA-B50A-443E-8FE3-C1E196A56A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6"/>
            <a:ext cx="560832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A0EBCD2B-2998-4B0C-B94A-403B7D0DAA0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784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b" anchorCtr="0" compatLnSpc="1">
            <a:prstTxWarp prst="textNoShape">
              <a:avLst/>
            </a:prstTxWarp>
          </a:bodyPr>
          <a:lstStyle>
            <a:lvl1pPr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5A562D76-A6D6-4CAE-AC25-E2A3F577C5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31263"/>
            <a:ext cx="303784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b" anchorCtr="0" compatLnSpc="1">
            <a:prstTxWarp prst="textNoShape">
              <a:avLst/>
            </a:prstTxWarp>
          </a:bodyPr>
          <a:lstStyle>
            <a:lvl1pPr algn="r" defTabSz="879475" eaLnBrk="1" hangingPunct="1">
              <a:defRPr sz="1200"/>
            </a:lvl1pPr>
          </a:lstStyle>
          <a:p>
            <a:pPr>
              <a:defRPr/>
            </a:pPr>
            <a:fld id="{D7EB471A-DAF3-4377-8DBD-B48ACBE8EC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4463C51E-E67D-4406-AD89-84035C9BDE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77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77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77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77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F2FBBFC-3D37-4F49-B234-2F9C20CF39C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56C6BBB-3D5C-4684-BBE0-A294601455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954FA65-6624-4882-906B-3FA299A58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/>
          </a:p>
          <a:p>
            <a:pPr eaLnBrk="1" hangingPunct="1"/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C9A60D-01FD-4347-9E10-B74D56FE16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34F0C6-A66A-42D5-B207-B874A9C4B2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BFF74C-2699-4D9E-947A-05EB01D08F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3F44A-7D1A-4C7C-AF11-3D5D1A4C43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2450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834FB5-87AD-4B3B-9C1C-50BDD7CEC6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03525F-128E-4287-9AA0-0DAA38A09E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E48B8C-E84D-499C-8F46-2B77038C13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BD21F-9C30-465A-92E1-F791D4626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045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79E8FC-264D-4CB1-AF1A-1AEFB29922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023411-7472-4323-ADF8-9900334899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90CCAE-DD6E-4A7C-B10C-112F6913C3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D355C-8B39-4C70-B51D-7835E0593E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06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E5199F-1587-4C98-8361-FB6D1D597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25A92B-D68B-4A9B-B69D-E9D88A0A2F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C45ACB-FAB8-4E36-B89A-B39C47DFCA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08332-65B9-479E-BB6F-0F3C9C7D84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781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6D245F7-DC87-48A0-9E55-4CE10C47F2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7E40780-B76B-43F3-9297-FAF7D3BE7D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A8E106-7A63-49CB-B33A-8B5A24404C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7ED81-83F8-4412-AFB6-2290F4FF45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12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6DCF63-8743-4576-B4D3-27F96D601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C6C6F25-2A51-44DB-B37B-BEB2697A3D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9C870F6-C6B9-417A-A7F5-5E9F6F2CAA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EF7D7-C1C2-4444-B74A-70CAD3AFA6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87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F4D9B58-E2EE-4FAD-897C-C1BD8A531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1E33B46-1F4A-4267-936D-94E376EB88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A8E0EA6-8B3E-4267-B2A3-502CED93B1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1AE99-C271-41F5-9628-07512C0F2E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8361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BC352-9561-4D87-B1FD-2F16C7D93C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CF3F7F-F89F-41F0-A888-C83BE4BAB2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BB6FBA-BC51-4C17-815D-4B91E55C50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5029C-69ED-47E8-B38A-93E185B65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452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1EE687-063D-45EE-802F-F081294730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694B5D-F328-4F76-AD37-11796DE08D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9C92E0-4A74-4710-873D-1DE84FE405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2ACCC-1FCA-4554-83CC-4B5849A0A3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BBA07-AA08-40F7-A4EC-375EEAA2F9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820BA1-A00D-4907-854B-CF31BF4768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78E68D-78CB-4B52-8F58-A77110EACF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1EDE5-E075-4337-A29C-10C6FE85F4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672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08143C-A04C-41A7-A0D4-979CC95EAC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AF2985-9882-45F8-BF3F-56342736D0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C74C25-0591-4E81-B257-1BD36228E8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64C7A-32EA-4E77-A56B-E34096A548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977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66713"/>
            <a:ext cx="6172200" cy="7800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0A8E4DE-2C2F-4631-BCB6-183C3D4CB1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9409BA-C11F-4272-B8A2-CE4123E502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24B5A4E-5C58-4BF7-9AD6-0C7C879CFF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9660A-8A72-47DD-BD66-F0B3E3C00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669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83861F3-8FE3-40EC-BD92-4B7B77386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2BEA770-E0CC-47DB-A49B-DE3C51D34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B3D13F6-D6E8-4A01-BF7E-62D2D8A03D1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7DEA219-EC66-4772-933A-FF9730AD52E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DAABAE4-D979-4317-A96E-579DFEFFED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8FF30A3-B82A-4D46-B10C-49B0FAA4F6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3659B40-548B-6546-A4B4-BD48F7FCA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556" y="8144314"/>
            <a:ext cx="1790700" cy="405442"/>
          </a:xfrm>
          <a:prstGeom prst="rect">
            <a:avLst/>
          </a:prstGeom>
        </p:spPr>
      </p:pic>
      <p:sp>
        <p:nvSpPr>
          <p:cNvPr id="4102" name="Text Box 4">
            <a:extLst>
              <a:ext uri="{FF2B5EF4-FFF2-40B4-BE49-F238E27FC236}">
                <a16:creationId xmlns:a16="http://schemas.microsoft.com/office/drawing/2014/main" id="{5577F2F2-2560-48E2-8E87-42EAE9AAF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8243" y="49766"/>
            <a:ext cx="360045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1650" algn="l"/>
                <a:tab pos="20002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1650" algn="l"/>
                <a:tab pos="20002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1650" algn="l"/>
                <a:tab pos="20002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2800" dirty="0"/>
              <a:t>Certificate	/	</a:t>
            </a:r>
            <a:r>
              <a:rPr lang="fr-FR" altLang="en-US" sz="2800" dirty="0"/>
              <a:t>Certificat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de-DE" altLang="en-US" sz="2800" dirty="0"/>
              <a:t> Zertifikat</a:t>
            </a:r>
            <a:r>
              <a:rPr lang="en-US" altLang="en-US" sz="2800" dirty="0"/>
              <a:t>	/ </a:t>
            </a:r>
            <a:r>
              <a:rPr lang="ja-JP" altLang="en-US" sz="2800" dirty="0"/>
              <a:t>合格証</a:t>
            </a:r>
            <a:endParaRPr lang="en-US" altLang="en-US" sz="2800" dirty="0"/>
          </a:p>
        </p:txBody>
      </p:sp>
      <p:sp>
        <p:nvSpPr>
          <p:cNvPr id="4099" name="Rectangle 41">
            <a:extLst>
              <a:ext uri="{FF2B5EF4-FFF2-40B4-BE49-F238E27FC236}">
                <a16:creationId xmlns:a16="http://schemas.microsoft.com/office/drawing/2014/main" id="{3E0C5556-0B94-4653-88F8-29A8C356F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00275" cy="9144000"/>
          </a:xfrm>
          <a:prstGeom prst="rect">
            <a:avLst/>
          </a:prstGeom>
          <a:solidFill>
            <a:srgbClr val="808080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4100" name="Text Box 40">
            <a:extLst>
              <a:ext uri="{FF2B5EF4-FFF2-40B4-BE49-F238E27FC236}">
                <a16:creationId xmlns:a16="http://schemas.microsoft.com/office/drawing/2014/main" id="{765F4153-8BAD-4083-A106-02CCEB66E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" y="84064"/>
            <a:ext cx="1260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dirty="0">
                <a:solidFill>
                  <a:schemeClr val="bg1"/>
                </a:solidFill>
              </a:rPr>
              <a:t>The manufacturer may use the marks:</a:t>
            </a:r>
          </a:p>
        </p:txBody>
      </p:sp>
      <p:sp>
        <p:nvSpPr>
          <p:cNvPr id="4101" name="Text Box 45">
            <a:extLst>
              <a:ext uri="{FF2B5EF4-FFF2-40B4-BE49-F238E27FC236}">
                <a16:creationId xmlns:a16="http://schemas.microsoft.com/office/drawing/2014/main" id="{D9798FBE-7311-45B6-8CAE-AC0C5F133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2766153"/>
            <a:ext cx="2189162" cy="293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5000"/>
              </a:spcBef>
              <a:buFontTx/>
              <a:buNone/>
            </a:pPr>
            <a:r>
              <a:rPr lang="en-US" altLang="en-US" sz="1200" b="1" dirty="0">
                <a:solidFill>
                  <a:schemeClr val="bg1"/>
                </a:solidFill>
              </a:rPr>
              <a:t>Certification Report</a:t>
            </a:r>
            <a:r>
              <a:rPr lang="en-US" altLang="en-US" sz="1200" dirty="0">
                <a:solidFill>
                  <a:schemeClr val="bg1"/>
                </a:solidFill>
              </a:rPr>
              <a:t>:</a:t>
            </a:r>
            <a:endParaRPr lang="pt-BR" altLang="en-US" sz="1200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pt-BR" altLang="en-US" sz="12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JCI 2508133 R002 V1R0</a:t>
            </a:r>
          </a:p>
          <a:p>
            <a:pPr eaLnBrk="1" hangingPunct="1">
              <a:spcBef>
                <a:spcPct val="75000"/>
              </a:spcBef>
              <a:buFontTx/>
              <a:buNone/>
            </a:pPr>
            <a:r>
              <a:rPr lang="en-US" altLang="en-US" sz="1200" b="1" dirty="0">
                <a:solidFill>
                  <a:schemeClr val="bg1"/>
                </a:solidFill>
              </a:rPr>
              <a:t>Application Restrictions: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chemeClr val="bg1"/>
                </a:solidFill>
              </a:rPr>
              <a:t>The unit shall be operated in a network and operational environment meeting the assumptions in the product certification report.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solidFill>
                  <a:schemeClr val="bg1"/>
                </a:solidFill>
              </a:rPr>
              <a:t>Validity: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chemeClr val="bg1"/>
                </a:solidFill>
              </a:rPr>
              <a:t>Product certificate remains valid under the following conditions:  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The following SDLA certificate remains valid:   </a:t>
            </a:r>
            <a:r>
              <a:rPr lang="en-US" altLang="en-US" sz="800" dirty="0" err="1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ISASecure</a:t>
            </a: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® SDLA certificate number JCI 2304032 C001 issued to Johnson Controls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Metasys System Version 16.x.x remains under security management practices thereby certified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Revision 1.0 </a:t>
            </a:r>
            <a:r>
              <a:rPr lang="en-US" altLang="en-US" sz="80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August 07</a:t>
            </a: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, 2026</a:t>
            </a:r>
            <a:endParaRPr lang="en-US" altLang="en-US" sz="8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103" name="Text Box 6">
            <a:extLst>
              <a:ext uri="{FF2B5EF4-FFF2-40B4-BE49-F238E27FC236}">
                <a16:creationId xmlns:a16="http://schemas.microsoft.com/office/drawing/2014/main" id="{979EA975-425B-49B7-8700-5E4DBEEC4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9420" y="2275354"/>
            <a:ext cx="4673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Johnson Controls International PLC</a:t>
            </a:r>
            <a:endParaRPr lang="en-US" altLang="en-US" sz="16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Glendale, Wisconsin, USA</a:t>
            </a:r>
          </a:p>
        </p:txBody>
      </p:sp>
      <p:sp>
        <p:nvSpPr>
          <p:cNvPr id="4104" name="Text Box 7">
            <a:extLst>
              <a:ext uri="{FF2B5EF4-FFF2-40B4-BE49-F238E27FC236}">
                <a16:creationId xmlns:a16="http://schemas.microsoft.com/office/drawing/2014/main" id="{3130FC35-97BE-4985-B81D-CB1C19C14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1327" y="1686109"/>
            <a:ext cx="46497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Metasys Network Engines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(SNE/SNC Series)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/>
          </a:p>
        </p:txBody>
      </p:sp>
      <p:sp>
        <p:nvSpPr>
          <p:cNvPr id="4105" name="Text Box 10">
            <a:extLst>
              <a:ext uri="{FF2B5EF4-FFF2-40B4-BE49-F238E27FC236}">
                <a16:creationId xmlns:a16="http://schemas.microsoft.com/office/drawing/2014/main" id="{0B3BE645-2AF2-4558-BD35-8C204AB85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141" y="2753489"/>
            <a:ext cx="4649787" cy="272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200" i="1" dirty="0"/>
              <a:t>Conforms to 62443 requirements listed and to requirements shown: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ANSI/ISA-62443-4-1:2018, IEC 62443-4-1:2018 Secure product development lifecycle requirements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200" b="1" dirty="0"/>
              <a:t>ANSI/ISA-62443-4-2:2018, IEC 62443-4-2:2019 Technical security requirements for IACS components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altLang="en-US" sz="12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200" b="1" dirty="0"/>
              <a:t>Meeting Requirements for:  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altLang="en-US" sz="12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1200" b="1" dirty="0"/>
              <a:t>ISASecure Component Security Assurance (CSA) 1.0.0 Capability Security Level 2 requirements for embedded devices, referencing errata CSA-102 v1.9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altLang="en-US" sz="12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000" dirty="0"/>
              <a:t>The normative documents and issue dates that define this certification are listed at www.isasecure.org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b="1" dirty="0"/>
          </a:p>
        </p:txBody>
      </p:sp>
      <p:sp>
        <p:nvSpPr>
          <p:cNvPr id="4106" name="Text Box 139">
            <a:extLst>
              <a:ext uri="{FF2B5EF4-FFF2-40B4-BE49-F238E27FC236}">
                <a16:creationId xmlns:a16="http://schemas.microsoft.com/office/drawing/2014/main" id="{5B378DB6-DDBE-4A2E-8A3C-DA50DD358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493" y="1108078"/>
            <a:ext cx="31559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JCI 2508133 C001</a:t>
            </a:r>
          </a:p>
        </p:txBody>
      </p:sp>
      <p:sp>
        <p:nvSpPr>
          <p:cNvPr id="4107" name="Text Box 8">
            <a:extLst>
              <a:ext uri="{FF2B5EF4-FFF2-40B4-BE49-F238E27FC236}">
                <a16:creationId xmlns:a16="http://schemas.microsoft.com/office/drawing/2014/main" id="{8176E9ED-A11D-4811-8B66-16FC66243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243" y="1446108"/>
            <a:ext cx="285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 i="1" dirty="0" err="1">
                <a:latin typeface="Lucida Sans" panose="020B0602030504020204" pitchFamily="34" charset="0"/>
              </a:rPr>
              <a:t>exida</a:t>
            </a:r>
            <a:r>
              <a:rPr lang="en-US" altLang="en-US" sz="1200" i="1" dirty="0"/>
              <a:t> hereby confirms that the</a:t>
            </a:r>
          </a:p>
        </p:txBody>
      </p:sp>
      <p:sp>
        <p:nvSpPr>
          <p:cNvPr id="4109" name="Rectangle 40">
            <a:extLst>
              <a:ext uri="{FF2B5EF4-FFF2-40B4-BE49-F238E27FC236}">
                <a16:creationId xmlns:a16="http://schemas.microsoft.com/office/drawing/2014/main" id="{DA67A5A4-3D54-413F-9F28-1A1B64A5D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168" y="5830888"/>
            <a:ext cx="40767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377950" indent="-13779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i="1" dirty="0"/>
          </a:p>
        </p:txBody>
      </p:sp>
      <p:sp>
        <p:nvSpPr>
          <p:cNvPr id="4113" name="Text Box 40">
            <a:extLst>
              <a:ext uri="{FF2B5EF4-FFF2-40B4-BE49-F238E27FC236}">
                <a16:creationId xmlns:a16="http://schemas.microsoft.com/office/drawing/2014/main" id="{BBB4A97C-A79F-41EA-9DDC-2FF5F5C51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6513" y="7712075"/>
            <a:ext cx="11541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2"/>
                </a:solidFill>
              </a:rPr>
              <a:t>Place embossed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2"/>
                </a:solidFill>
              </a:rPr>
              <a:t>seal here for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2"/>
                </a:solidFill>
              </a:rPr>
              <a:t> originals, lining it</a:t>
            </a:r>
            <a:br>
              <a:rPr lang="en-US" altLang="en-US" sz="1000">
                <a:solidFill>
                  <a:schemeClr val="bg2"/>
                </a:solidFill>
              </a:rPr>
            </a:br>
            <a:r>
              <a:rPr lang="en-US" altLang="en-US" sz="1000">
                <a:solidFill>
                  <a:schemeClr val="bg2"/>
                </a:solidFill>
              </a:rPr>
              <a:t>up at the bottom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E031032-6C65-6F07-A68A-8A80FD2823DD}"/>
              </a:ext>
            </a:extLst>
          </p:cNvPr>
          <p:cNvGrpSpPr/>
          <p:nvPr/>
        </p:nvGrpSpPr>
        <p:grpSpPr>
          <a:xfrm>
            <a:off x="2414016" y="7327583"/>
            <a:ext cx="1462087" cy="1462087"/>
            <a:chOff x="2414016" y="7327583"/>
            <a:chExt cx="1462087" cy="1462087"/>
          </a:xfrm>
        </p:grpSpPr>
        <p:sp>
          <p:nvSpPr>
            <p:cNvPr id="4112" name="Oval 39">
              <a:extLst>
                <a:ext uri="{FF2B5EF4-FFF2-40B4-BE49-F238E27FC236}">
                  <a16:creationId xmlns:a16="http://schemas.microsoft.com/office/drawing/2014/main" id="{53B49CBA-B1AC-4105-8A67-752014B8065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14016" y="7327583"/>
              <a:ext cx="1462087" cy="1462087"/>
            </a:xfrm>
            <a:prstGeom prst="ellipse">
              <a:avLst/>
            </a:prstGeom>
            <a:noFill/>
            <a:ln w="19050">
              <a:solidFill>
                <a:srgbClr val="FFCC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4114" name="Picture 50" descr="exida_cert_stamp RSorig">
              <a:extLst>
                <a:ext uri="{FF2B5EF4-FFF2-40B4-BE49-F238E27FC236}">
                  <a16:creationId xmlns:a16="http://schemas.microsoft.com/office/drawing/2014/main" id="{1AEAEC4F-0593-4B64-9D61-D6CB8D4B1C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3469" y="7525543"/>
              <a:ext cx="1123950" cy="113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7A65A60-0D87-4DF7-B783-15909A23A82B}"/>
              </a:ext>
            </a:extLst>
          </p:cNvPr>
          <p:cNvSpPr txBox="1"/>
          <p:nvPr/>
        </p:nvSpPr>
        <p:spPr>
          <a:xfrm>
            <a:off x="10176" y="6994524"/>
            <a:ext cx="2185987" cy="1062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ISASecure Chartered Laboratory:</a:t>
            </a:r>
          </a:p>
          <a:p>
            <a:pPr eaLnBrk="1" hangingPunct="1">
              <a:defRPr/>
            </a:pPr>
            <a:r>
              <a:rPr lang="en-US" sz="1050" b="1" i="1" dirty="0">
                <a:solidFill>
                  <a:schemeClr val="bg1"/>
                </a:solidFill>
                <a:latin typeface="Arial" charset="0"/>
                <a:ea typeface="+mn-ea"/>
              </a:rPr>
              <a:t>exida</a:t>
            </a:r>
          </a:p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80 North Main St.</a:t>
            </a:r>
          </a:p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Sellersville, PA 18960</a:t>
            </a:r>
          </a:p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License: ISCI-CL0001</a:t>
            </a:r>
          </a:p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ACLASS Cert No: AT-1531</a:t>
            </a:r>
          </a:p>
        </p:txBody>
      </p:sp>
      <p:sp>
        <p:nvSpPr>
          <p:cNvPr id="4119" name="TextBox 18">
            <a:extLst>
              <a:ext uri="{FF2B5EF4-FFF2-40B4-BE49-F238E27FC236}">
                <a16:creationId xmlns:a16="http://schemas.microsoft.com/office/drawing/2014/main" id="{B2A716AA-706F-47CE-8D58-D81EC329A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420" y="8956199"/>
            <a:ext cx="930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/>
              <a:t>T-245 V1 R5</a:t>
            </a:r>
          </a:p>
        </p:txBody>
      </p:sp>
      <p:pic>
        <p:nvPicPr>
          <p:cNvPr id="4120" name="Picture 2" descr="exida_official_vector_5_13.pdf">
            <a:extLst>
              <a:ext uri="{FF2B5EF4-FFF2-40B4-BE49-F238E27FC236}">
                <a16:creationId xmlns:a16="http://schemas.microsoft.com/office/drawing/2014/main" id="{C84BC414-0A82-4C0F-B1BC-2F1C48489C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" t="3493" r="7397" b="9027"/>
          <a:stretch>
            <a:fillRect/>
          </a:stretch>
        </p:blipFill>
        <p:spPr bwMode="auto">
          <a:xfrm>
            <a:off x="219075" y="7991474"/>
            <a:ext cx="17780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117710F-809E-4971-8BD1-6A77D4229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222945"/>
              </p:ext>
            </p:extLst>
          </p:nvPr>
        </p:nvGraphicFramePr>
        <p:xfrm>
          <a:off x="2242794" y="5984717"/>
          <a:ext cx="4544482" cy="1203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4771">
                  <a:extLst>
                    <a:ext uri="{9D8B030D-6E8A-4147-A177-3AD203B41FA5}">
                      <a16:colId xmlns:a16="http://schemas.microsoft.com/office/drawing/2014/main" val="797708142"/>
                    </a:ext>
                  </a:extLst>
                </a:gridCol>
                <a:gridCol w="1151986">
                  <a:extLst>
                    <a:ext uri="{9D8B030D-6E8A-4147-A177-3AD203B41FA5}">
                      <a16:colId xmlns:a16="http://schemas.microsoft.com/office/drawing/2014/main" val="897046717"/>
                    </a:ext>
                  </a:extLst>
                </a:gridCol>
                <a:gridCol w="955553">
                  <a:extLst>
                    <a:ext uri="{9D8B030D-6E8A-4147-A177-3AD203B41FA5}">
                      <a16:colId xmlns:a16="http://schemas.microsoft.com/office/drawing/2014/main" val="1546526774"/>
                    </a:ext>
                  </a:extLst>
                </a:gridCol>
                <a:gridCol w="1162172">
                  <a:extLst>
                    <a:ext uri="{9D8B030D-6E8A-4147-A177-3AD203B41FA5}">
                      <a16:colId xmlns:a16="http://schemas.microsoft.com/office/drawing/2014/main" val="3523499085"/>
                    </a:ext>
                  </a:extLst>
                </a:gridCol>
              </a:tblGrid>
              <a:tr h="441001">
                <a:tc>
                  <a:txBody>
                    <a:bodyPr/>
                    <a:lstStyle/>
                    <a:p>
                      <a:r>
                        <a:rPr lang="en-US" sz="900" b="1" dirty="0"/>
                        <a:t>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/>
                        <a:t>Subject under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/>
                        <a:t>Current releases at time of assessment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12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ISASecure® CSA 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Metasys Network Engines (SNE/SNC Series)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/>
                        <a:t>06/10/2026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16.0.1</a:t>
                      </a:r>
                      <a:endParaRPr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07806"/>
                  </a:ext>
                </a:extLst>
              </a:tr>
            </a:tbl>
          </a:graphicData>
        </a:graphic>
      </p:graphicFrame>
      <p:sp>
        <p:nvSpPr>
          <p:cNvPr id="3" name="Text Box 31">
            <a:extLst>
              <a:ext uri="{FF2B5EF4-FFF2-40B4-BE49-F238E27FC236}">
                <a16:creationId xmlns:a16="http://schemas.microsoft.com/office/drawing/2014/main" id="{4202C12B-F091-44E0-885B-94CC0AD54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7635875"/>
            <a:ext cx="2514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/>
              <a:t>Hrishit Joshi, Evaluating Assessor</a:t>
            </a:r>
          </a:p>
        </p:txBody>
      </p:sp>
      <p:sp>
        <p:nvSpPr>
          <p:cNvPr id="4" name="Line 30">
            <a:extLst>
              <a:ext uri="{FF2B5EF4-FFF2-40B4-BE49-F238E27FC236}">
                <a16:creationId xmlns:a16="http://schemas.microsoft.com/office/drawing/2014/main" id="{60903B10-1DB5-442B-A72E-9A17F62C65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4325" y="7697788"/>
            <a:ext cx="2400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32">
            <a:extLst>
              <a:ext uri="{FF2B5EF4-FFF2-40B4-BE49-F238E27FC236}">
                <a16:creationId xmlns:a16="http://schemas.microsoft.com/office/drawing/2014/main" id="{3D3B8445-AE5D-4306-81B5-FCEA04A1D43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4325" y="8472488"/>
            <a:ext cx="2400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 Box 33">
            <a:extLst>
              <a:ext uri="{FF2B5EF4-FFF2-40B4-BE49-F238E27FC236}">
                <a16:creationId xmlns:a16="http://schemas.microsoft.com/office/drawing/2014/main" id="{B0514BB1-3DD9-4874-B474-16874D815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8442325"/>
            <a:ext cx="2514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/>
              <a:t>Bill Thomson, Certifying Assessor</a:t>
            </a:r>
          </a:p>
        </p:txBody>
      </p:sp>
      <p:sp>
        <p:nvSpPr>
          <p:cNvPr id="37" name="TextBox 2">
            <a:extLst>
              <a:ext uri="{FF2B5EF4-FFF2-40B4-BE49-F238E27FC236}">
                <a16:creationId xmlns:a16="http://schemas.microsoft.com/office/drawing/2014/main" id="{1951B491-C444-43F3-83CD-FD81FABCF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642" y="6860044"/>
            <a:ext cx="152558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700" dirty="0">
                <a:solidFill>
                  <a:srgbClr val="233E94"/>
                </a:solidFill>
                <a:latin typeface="+mn-lt"/>
              </a:rPr>
              <a:t>#1004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ACC36CE-4CB9-4F00-B066-D80D5AC751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25" y="5674000"/>
            <a:ext cx="1317625" cy="1192502"/>
          </a:xfrm>
          <a:prstGeom prst="rect">
            <a:avLst/>
          </a:prstGeom>
        </p:spPr>
      </p:pic>
      <p:sp>
        <p:nvSpPr>
          <p:cNvPr id="20" name="Oval 41">
            <a:extLst>
              <a:ext uri="{FF2B5EF4-FFF2-40B4-BE49-F238E27FC236}">
                <a16:creationId xmlns:a16="http://schemas.microsoft.com/office/drawing/2014/main" id="{81730E68-5285-E66B-EC54-D2E20385F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5060" y="7318215"/>
            <a:ext cx="1554480" cy="1554480"/>
          </a:xfrm>
          <a:prstGeom prst="ellipse">
            <a:avLst/>
          </a:prstGeom>
          <a:solidFill>
            <a:srgbClr val="FFCC00">
              <a:alpha val="8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6720D4-1FA4-8EA8-BF99-482E7AFD70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77" y="989517"/>
            <a:ext cx="1755648" cy="1755648"/>
          </a:xfrm>
          <a:prstGeom prst="rect">
            <a:avLst/>
          </a:prstGeom>
        </p:spPr>
      </p:pic>
      <p:pic>
        <p:nvPicPr>
          <p:cNvPr id="8" name="Picture 7" descr="ISASecure Certified Component Logo - Color RGB.png">
            <a:extLst>
              <a:ext uri="{FF2B5EF4-FFF2-40B4-BE49-F238E27FC236}">
                <a16:creationId xmlns:a16="http://schemas.microsoft.com/office/drawing/2014/main" id="{C4324580-446B-5E3B-6039-EAEA846B18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185" y="451642"/>
            <a:ext cx="1872051" cy="5169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5A703F-474B-529C-9E7C-5C808BFB78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324" y="7075457"/>
            <a:ext cx="1496899" cy="91601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/object&gt;&lt;object type=&quot;8&quot; unique_id=&quot;10006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0e46cad-25c0-4aa0-8f3e-051295ac1327" xsi:nil="true"/>
    <lcf76f155ced4ddcb4097134ff3c332f xmlns="ea176d5a-263e-4c7f-b380-af28ca2ab8e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C8DCAFFB8BFA409701BDF7CE5DF693" ma:contentTypeVersion="15" ma:contentTypeDescription="Create a new document." ma:contentTypeScope="" ma:versionID="453289d14c50829d7a1af2e2717c81b6">
  <xsd:schema xmlns:xsd="http://www.w3.org/2001/XMLSchema" xmlns:xs="http://www.w3.org/2001/XMLSchema" xmlns:p="http://schemas.microsoft.com/office/2006/metadata/properties" xmlns:ns2="ea176d5a-263e-4c7f-b380-af28ca2ab8ed" xmlns:ns3="80e46cad-25c0-4aa0-8f3e-051295ac1327" targetNamespace="http://schemas.microsoft.com/office/2006/metadata/properties" ma:root="true" ma:fieldsID="fc201a9061d67ee9530d0ee456e759d8" ns2:_="" ns3:_="">
    <xsd:import namespace="ea176d5a-263e-4c7f-b380-af28ca2ab8ed"/>
    <xsd:import namespace="80e46cad-25c0-4aa0-8f3e-051295ac13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176d5a-263e-4c7f-b380-af28ca2ab8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5c80ac3-82de-4651-a1a9-579c8318d4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e46cad-25c0-4aa0-8f3e-051295ac132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faf62d9-280a-4754-b06c-e29678d307c8}" ma:internalName="TaxCatchAll" ma:showField="CatchAllData" ma:web="80e46cad-25c0-4aa0-8f3e-051295ac13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E0F30B-E698-40CA-82EE-C5EB98458550}">
  <ds:schemaRefs>
    <ds:schemaRef ds:uri="http://schemas.microsoft.com/office/2006/metadata/properties"/>
    <ds:schemaRef ds:uri="http://purl.org/dc/terms/"/>
    <ds:schemaRef ds:uri="80e46cad-25c0-4aa0-8f3e-051295ac1327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ea176d5a-263e-4c7f-b380-af28ca2ab8e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1646956-53C0-4982-961D-791C10514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176d5a-263e-4c7f-b380-af28ca2ab8ed"/>
    <ds:schemaRef ds:uri="80e46cad-25c0-4aa0-8f3e-051295ac13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C1AEA1-7A21-4A12-AFA4-079C71C8D7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9447</TotalTime>
  <Words>281</Words>
  <Application>Microsoft Office PowerPoint</Application>
  <PresentationFormat>On-screen Show (4:3)</PresentationFormat>
  <Paragraphs>52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ANSI/ISA-62443-4-1:2018, IEC 62443-4-1:2018</dc:title>
  <dc:creator>Goble</dc:creator>
  <cp:lastModifiedBy>Hrishit Joshi</cp:lastModifiedBy>
  <cp:revision>293</cp:revision>
  <cp:lastPrinted>2023-10-18T20:22:57Z</cp:lastPrinted>
  <dcterms:created xsi:type="dcterms:W3CDTF">2005-10-24T16:00:02Z</dcterms:created>
  <dcterms:modified xsi:type="dcterms:W3CDTF">2026-08-07T19:38:34Z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0x010100A2C8DCAFFB8BFA409701BDF7CE5DF693</vt:lpwstr>
  </property>
  <property fmtid="{D5CDD505-2E9C-101B-9397-08002B2CF9AE}" pid="3" name="MediaServiceImageTags">
    <vt:lpwstr/>
  </property>
  <property fmtid="{D5CDD505-2E9C-101B-9397-08002B2CF9AE}" pid="4" name="MSIP_Label_747f934f-5383-4a4c-9722-3a8c30f10e24_Enabled">
    <vt:lpwstr>true</vt:lpwstr>
  </property>
  <property fmtid="{D5CDD505-2E9C-101B-9397-08002B2CF9AE}" pid="5" name="MSIP_Label_747f934f-5383-4a4c-9722-3a8c30f10e24_SetDate">
    <vt:lpwstr>2022-06-01T14:31:46Z</vt:lpwstr>
  </property>
  <property fmtid="{D5CDD505-2E9C-101B-9397-08002B2CF9AE}" pid="6" name="MSIP_Label_747f934f-5383-4a4c-9722-3a8c30f10e24_Method">
    <vt:lpwstr>Standard</vt:lpwstr>
  </property>
  <property fmtid="{D5CDD505-2E9C-101B-9397-08002B2CF9AE}" pid="7" name="MSIP_Label_747f934f-5383-4a4c-9722-3a8c30f10e24_Name">
    <vt:lpwstr>Public</vt:lpwstr>
  </property>
  <property fmtid="{D5CDD505-2E9C-101B-9397-08002B2CF9AE}" pid="8" name="MSIP_Label_747f934f-5383-4a4c-9722-3a8c30f10e24_SiteId">
    <vt:lpwstr>a746f28d-d05f-4510-82c7-78d250c008ca</vt:lpwstr>
  </property>
  <property fmtid="{D5CDD505-2E9C-101B-9397-08002B2CF9AE}" pid="9" name="MSIP_Label_747f934f-5383-4a4c-9722-3a8c30f10e24_ActionId">
    <vt:lpwstr>21853f74-125f-47c9-9168-205521daeff6</vt:lpwstr>
  </property>
  <property fmtid="{D5CDD505-2E9C-101B-9397-08002B2CF9AE}" pid="10" name="MSIP_Label_747f934f-5383-4a4c-9722-3a8c30f10e24_ContentBits">
    <vt:lpwstr>0</vt:lpwstr>
  </property>
  <property fmtid="{D5CDD505-2E9C-101B-9397-08002B2CF9AE}" pid="11" name="Approver">
    <vt:lpwstr/>
  </property>
  <property fmtid="{D5CDD505-2E9C-101B-9397-08002B2CF9AE}" pid="12" name="ReleaseDate">
    <vt:filetime>2024-07-02T04:00:00Z</vt:filetime>
  </property>
  <property fmtid="{D5CDD505-2E9C-101B-9397-08002B2CF9AE}" pid="13" name="Status">
    <vt:lpwstr>;#Master;#Active;#</vt:lpwstr>
  </property>
</Properties>
</file>