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7"/>
  </p:notesMasterIdLst>
  <p:sldIdLst>
    <p:sldId id="270" r:id="rId2"/>
    <p:sldId id="257" r:id="rId3"/>
    <p:sldId id="2134807382" r:id="rId4"/>
    <p:sldId id="2134807383" r:id="rId5"/>
    <p:sldId id="2134807384" r:id="rId6"/>
    <p:sldId id="261" r:id="rId7"/>
    <p:sldId id="2134807357" r:id="rId8"/>
    <p:sldId id="2134807374" r:id="rId9"/>
    <p:sldId id="2134806509" r:id="rId10"/>
    <p:sldId id="2134806893" r:id="rId11"/>
    <p:sldId id="2134807399" r:id="rId12"/>
    <p:sldId id="296" r:id="rId13"/>
    <p:sldId id="2134806896" r:id="rId14"/>
    <p:sldId id="2134807396" r:id="rId15"/>
    <p:sldId id="2134807361" r:id="rId16"/>
    <p:sldId id="2134807358" r:id="rId17"/>
    <p:sldId id="2134807365" r:id="rId18"/>
    <p:sldId id="2134806895" r:id="rId19"/>
    <p:sldId id="2134807359" r:id="rId20"/>
    <p:sldId id="2134807360" r:id="rId21"/>
    <p:sldId id="2134807326" r:id="rId22"/>
    <p:sldId id="2134807381" r:id="rId23"/>
    <p:sldId id="2134807390" r:id="rId24"/>
    <p:sldId id="2134807363" r:id="rId25"/>
    <p:sldId id="2134807327" r:id="rId26"/>
    <p:sldId id="2134806894" r:id="rId27"/>
    <p:sldId id="2134807329" r:id="rId28"/>
    <p:sldId id="2134807330" r:id="rId29"/>
    <p:sldId id="2134807380" r:id="rId30"/>
    <p:sldId id="2134807375" r:id="rId31"/>
    <p:sldId id="2134807376" r:id="rId32"/>
    <p:sldId id="2134807378" r:id="rId33"/>
    <p:sldId id="2134807356" r:id="rId34"/>
    <p:sldId id="2134807400" r:id="rId35"/>
    <p:sldId id="2134806902" r:id="rId36"/>
    <p:sldId id="2134806903" r:id="rId37"/>
    <p:sldId id="2134807373" r:id="rId38"/>
    <p:sldId id="2134807334" r:id="rId39"/>
    <p:sldId id="2134807335" r:id="rId40"/>
    <p:sldId id="2134807336" r:id="rId41"/>
    <p:sldId id="2134807338" r:id="rId42"/>
    <p:sldId id="2134807341" r:id="rId43"/>
    <p:sldId id="2134807340" r:id="rId44"/>
    <p:sldId id="2134807342" r:id="rId45"/>
    <p:sldId id="2134807344" r:id="rId46"/>
    <p:sldId id="2134807372" r:id="rId47"/>
    <p:sldId id="2134807404" r:id="rId48"/>
    <p:sldId id="2134806886" r:id="rId49"/>
    <p:sldId id="399" r:id="rId50"/>
    <p:sldId id="2134806598" r:id="rId51"/>
    <p:sldId id="2134807385" r:id="rId52"/>
    <p:sldId id="2134807367" r:id="rId53"/>
    <p:sldId id="2134807366" r:id="rId54"/>
    <p:sldId id="2134807386" r:id="rId55"/>
    <p:sldId id="213480661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D5B68-D502-4051-8690-2B57D8F1723B}" v="91" dt="2024-10-06T16:08:08.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2505" autoAdjust="0"/>
  </p:normalViewPr>
  <p:slideViewPr>
    <p:cSldViewPr snapToGrid="0">
      <p:cViewPr varScale="1">
        <p:scale>
          <a:sx n="66" d="100"/>
          <a:sy n="66" d="100"/>
        </p:scale>
        <p:origin x="1339" y="38"/>
      </p:cViewPr>
      <p:guideLst/>
    </p:cSldViewPr>
  </p:slideViewPr>
  <p:outlineViewPr>
    <p:cViewPr>
      <p:scale>
        <a:sx n="33" d="100"/>
        <a:sy n="33" d="100"/>
      </p:scale>
      <p:origin x="0" y="-18436"/>
    </p:cViewPr>
  </p:outlin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Peterson" userId="31d18e3df39d937e" providerId="LiveId" clId="{C7823A92-7A21-46B6-9717-2F583E1C2B49}"/>
    <pc:docChg chg="undo redo custSel addSld delSld modSld sldOrd">
      <pc:chgData name="Brian Peterson" userId="31d18e3df39d937e" providerId="LiveId" clId="{C7823A92-7A21-46B6-9717-2F583E1C2B49}" dt="2024-06-20T18:50:48.736" v="5585" actId="20577"/>
      <pc:docMkLst>
        <pc:docMk/>
      </pc:docMkLst>
      <pc:sldChg chg="del">
        <pc:chgData name="Brian Peterson" userId="31d18e3df39d937e" providerId="LiveId" clId="{C7823A92-7A21-46B6-9717-2F583E1C2B49}" dt="2024-06-18T19:50:21.076" v="357" actId="47"/>
        <pc:sldMkLst>
          <pc:docMk/>
          <pc:sldMk cId="1446444937" sldId="256"/>
        </pc:sldMkLst>
      </pc:sldChg>
      <pc:sldChg chg="modSp mod">
        <pc:chgData name="Brian Peterson" userId="31d18e3df39d937e" providerId="LiveId" clId="{C7823A92-7A21-46B6-9717-2F583E1C2B49}" dt="2024-06-18T19:42:58.832" v="45" actId="20577"/>
        <pc:sldMkLst>
          <pc:docMk/>
          <pc:sldMk cId="1292097222" sldId="270"/>
        </pc:sldMkLst>
        <pc:spChg chg="mod">
          <ac:chgData name="Brian Peterson" userId="31d18e3df39d937e" providerId="LiveId" clId="{C7823A92-7A21-46B6-9717-2F583E1C2B49}" dt="2024-06-18T19:42:16.295" v="11" actId="20577"/>
          <ac:spMkLst>
            <pc:docMk/>
            <pc:sldMk cId="1292097222" sldId="270"/>
            <ac:spMk id="9" creationId="{8427DAA0-47F1-C04B-A0DA-70AD3AA3DEC3}"/>
          </ac:spMkLst>
        </pc:spChg>
        <pc:spChg chg="mod">
          <ac:chgData name="Brian Peterson" userId="31d18e3df39d937e" providerId="LiveId" clId="{C7823A92-7A21-46B6-9717-2F583E1C2B49}" dt="2024-06-18T19:42:58.832" v="45" actId="20577"/>
          <ac:spMkLst>
            <pc:docMk/>
            <pc:sldMk cId="1292097222" sldId="270"/>
            <ac:spMk id="11" creationId="{CA78A3C0-1F6B-CC4C-AFD6-476C4CC05F08}"/>
          </ac:spMkLst>
        </pc:spChg>
        <pc:spChg chg="mod">
          <ac:chgData name="Brian Peterson" userId="31d18e3df39d937e" providerId="LiveId" clId="{C7823A92-7A21-46B6-9717-2F583E1C2B49}" dt="2024-06-18T19:42:36.300" v="21" actId="20577"/>
          <ac:spMkLst>
            <pc:docMk/>
            <pc:sldMk cId="1292097222" sldId="270"/>
            <ac:spMk id="19" creationId="{69F0ED3F-B7E7-4E40-B601-FFE28FE1EAEC}"/>
          </ac:spMkLst>
        </pc:spChg>
      </pc:sldChg>
      <pc:sldChg chg="addSp delSp modSp mod ord">
        <pc:chgData name="Brian Peterson" userId="31d18e3df39d937e" providerId="LiveId" clId="{C7823A92-7A21-46B6-9717-2F583E1C2B49}" dt="2024-06-20T17:44:14.424" v="2578"/>
        <pc:sldMkLst>
          <pc:docMk/>
          <pc:sldMk cId="3544390853" sldId="296"/>
        </pc:sldMkLst>
        <pc:spChg chg="del">
          <ac:chgData name="Brian Peterson" userId="31d18e3df39d937e" providerId="LiveId" clId="{C7823A92-7A21-46B6-9717-2F583E1C2B49}" dt="2024-06-20T16:39:03.892" v="524" actId="478"/>
          <ac:spMkLst>
            <pc:docMk/>
            <pc:sldMk cId="3544390853" sldId="296"/>
            <ac:spMk id="6" creationId="{B43E6043-D48E-4969-8230-3A0F05E281BF}"/>
          </ac:spMkLst>
        </pc:spChg>
        <pc:picChg chg="add mod">
          <ac:chgData name="Brian Peterson" userId="31d18e3df39d937e" providerId="LiveId" clId="{C7823A92-7A21-46B6-9717-2F583E1C2B49}" dt="2024-06-20T16:39:13.176" v="525"/>
          <ac:picMkLst>
            <pc:docMk/>
            <pc:sldMk cId="3544390853" sldId="296"/>
            <ac:picMk id="2" creationId="{F4FAE98C-61EC-80FF-FC3F-EB3E427BE9B7}"/>
          </ac:picMkLst>
        </pc:picChg>
        <pc:picChg chg="del">
          <ac:chgData name="Brian Peterson" userId="31d18e3df39d937e" providerId="LiveId" clId="{C7823A92-7A21-46B6-9717-2F583E1C2B49}" dt="2024-06-20T16:39:01.865" v="523" actId="478"/>
          <ac:picMkLst>
            <pc:docMk/>
            <pc:sldMk cId="3544390853" sldId="296"/>
            <ac:picMk id="11" creationId="{D17A1370-956F-46B3-B842-7F8B77961A1E}"/>
          </ac:picMkLst>
        </pc:picChg>
      </pc:sldChg>
      <pc:sldChg chg="del">
        <pc:chgData name="Brian Peterson" userId="31d18e3df39d937e" providerId="LiveId" clId="{C7823A92-7A21-46B6-9717-2F583E1C2B49}" dt="2024-06-18T19:43:36.969" v="47" actId="47"/>
        <pc:sldMkLst>
          <pc:docMk/>
          <pc:sldMk cId="102252664" sldId="398"/>
        </pc:sldMkLst>
      </pc:sldChg>
      <pc:sldChg chg="del">
        <pc:chgData name="Brian Peterson" userId="31d18e3df39d937e" providerId="LiveId" clId="{C7823A92-7A21-46B6-9717-2F583E1C2B49}" dt="2024-06-20T18:03:31.097" v="3116" actId="47"/>
        <pc:sldMkLst>
          <pc:docMk/>
          <pc:sldMk cId="3095452349" sldId="2134806341"/>
        </pc:sldMkLst>
      </pc:sldChg>
      <pc:sldChg chg="del">
        <pc:chgData name="Brian Peterson" userId="31d18e3df39d937e" providerId="LiveId" clId="{C7823A92-7A21-46B6-9717-2F583E1C2B49}" dt="2024-06-20T18:03:33.320" v="3117" actId="47"/>
        <pc:sldMkLst>
          <pc:docMk/>
          <pc:sldMk cId="902308344" sldId="2134806385"/>
        </pc:sldMkLst>
      </pc:sldChg>
      <pc:sldChg chg="del">
        <pc:chgData name="Brian Peterson" userId="31d18e3df39d937e" providerId="LiveId" clId="{C7823A92-7A21-46B6-9717-2F583E1C2B49}" dt="2024-06-20T18:03:37.145" v="3118" actId="47"/>
        <pc:sldMkLst>
          <pc:docMk/>
          <pc:sldMk cId="4068042824" sldId="2134806386"/>
        </pc:sldMkLst>
      </pc:sldChg>
      <pc:sldChg chg="del">
        <pc:chgData name="Brian Peterson" userId="31d18e3df39d937e" providerId="LiveId" clId="{C7823A92-7A21-46B6-9717-2F583E1C2B49}" dt="2024-06-20T18:03:38.582" v="3119" actId="47"/>
        <pc:sldMkLst>
          <pc:docMk/>
          <pc:sldMk cId="2165624022" sldId="2134806387"/>
        </pc:sldMkLst>
      </pc:sldChg>
      <pc:sldChg chg="modSp add del mod">
        <pc:chgData name="Brian Peterson" userId="31d18e3df39d937e" providerId="LiveId" clId="{C7823A92-7A21-46B6-9717-2F583E1C2B49}" dt="2024-06-20T16:41:21.553" v="542" actId="47"/>
        <pc:sldMkLst>
          <pc:docMk/>
          <pc:sldMk cId="121258961" sldId="2134806509"/>
        </pc:sldMkLst>
        <pc:spChg chg="mod">
          <ac:chgData name="Brian Peterson" userId="31d18e3df39d937e" providerId="LiveId" clId="{C7823A92-7A21-46B6-9717-2F583E1C2B49}" dt="2024-06-18T19:50:49.741" v="362" actId="20577"/>
          <ac:spMkLst>
            <pc:docMk/>
            <pc:sldMk cId="121258961" sldId="2134806509"/>
            <ac:spMk id="3" creationId="{F673B754-59C3-422C-B3EC-26F37E191D72}"/>
          </ac:spMkLst>
        </pc:spChg>
      </pc:sldChg>
      <pc:sldChg chg="del">
        <pc:chgData name="Brian Peterson" userId="31d18e3df39d937e" providerId="LiveId" clId="{C7823A92-7A21-46B6-9717-2F583E1C2B49}" dt="2024-06-18T19:51:36.737" v="364" actId="47"/>
        <pc:sldMkLst>
          <pc:docMk/>
          <pc:sldMk cId="2647069194" sldId="2134806521"/>
        </pc:sldMkLst>
      </pc:sldChg>
      <pc:sldChg chg="del">
        <pc:chgData name="Brian Peterson" userId="31d18e3df39d937e" providerId="LiveId" clId="{C7823A92-7A21-46B6-9717-2F583E1C2B49}" dt="2024-06-20T16:41:25.913" v="543" actId="47"/>
        <pc:sldMkLst>
          <pc:docMk/>
          <pc:sldMk cId="512883617" sldId="2134806527"/>
        </pc:sldMkLst>
      </pc:sldChg>
      <pc:sldChg chg="del">
        <pc:chgData name="Brian Peterson" userId="31d18e3df39d937e" providerId="LiveId" clId="{C7823A92-7A21-46B6-9717-2F583E1C2B49}" dt="2024-06-18T19:43:47.352" v="48" actId="47"/>
        <pc:sldMkLst>
          <pc:docMk/>
          <pc:sldMk cId="98574690" sldId="2134806590"/>
        </pc:sldMkLst>
      </pc:sldChg>
      <pc:sldChg chg="del">
        <pc:chgData name="Brian Peterson" userId="31d18e3df39d937e" providerId="LiveId" clId="{C7823A92-7A21-46B6-9717-2F583E1C2B49}" dt="2024-06-18T19:43:35.103" v="46" actId="47"/>
        <pc:sldMkLst>
          <pc:docMk/>
          <pc:sldMk cId="3355742931" sldId="2134806592"/>
        </pc:sldMkLst>
      </pc:sldChg>
      <pc:sldChg chg="del">
        <pc:chgData name="Brian Peterson" userId="31d18e3df39d937e" providerId="LiveId" clId="{C7823A92-7A21-46B6-9717-2F583E1C2B49}" dt="2024-06-18T19:43:51.871" v="50" actId="47"/>
        <pc:sldMkLst>
          <pc:docMk/>
          <pc:sldMk cId="2970878802" sldId="2134806593"/>
        </pc:sldMkLst>
      </pc:sldChg>
      <pc:sldChg chg="del">
        <pc:chgData name="Brian Peterson" userId="31d18e3df39d937e" providerId="LiveId" clId="{C7823A92-7A21-46B6-9717-2F583E1C2B49}" dt="2024-06-20T18:03:28.319" v="3115" actId="47"/>
        <pc:sldMkLst>
          <pc:docMk/>
          <pc:sldMk cId="89629194" sldId="2134806594"/>
        </pc:sldMkLst>
      </pc:sldChg>
      <pc:sldChg chg="del">
        <pc:chgData name="Brian Peterson" userId="31d18e3df39d937e" providerId="LiveId" clId="{C7823A92-7A21-46B6-9717-2F583E1C2B49}" dt="2024-06-20T18:03:47.267" v="3122" actId="47"/>
        <pc:sldMkLst>
          <pc:docMk/>
          <pc:sldMk cId="2881350034" sldId="2134806597"/>
        </pc:sldMkLst>
      </pc:sldChg>
      <pc:sldChg chg="del">
        <pc:chgData name="Brian Peterson" userId="31d18e3df39d937e" providerId="LiveId" clId="{C7823A92-7A21-46B6-9717-2F583E1C2B49}" dt="2024-06-20T18:03:43.264" v="3120" actId="47"/>
        <pc:sldMkLst>
          <pc:docMk/>
          <pc:sldMk cId="3323221785" sldId="2134806602"/>
        </pc:sldMkLst>
      </pc:sldChg>
      <pc:sldChg chg="del">
        <pc:chgData name="Brian Peterson" userId="31d18e3df39d937e" providerId="LiveId" clId="{C7823A92-7A21-46B6-9717-2F583E1C2B49}" dt="2024-06-20T18:03:07.420" v="3114" actId="47"/>
        <pc:sldMkLst>
          <pc:docMk/>
          <pc:sldMk cId="3723601036" sldId="2134806881"/>
        </pc:sldMkLst>
      </pc:sldChg>
      <pc:sldChg chg="del">
        <pc:chgData name="Brian Peterson" userId="31d18e3df39d937e" providerId="LiveId" clId="{C7823A92-7A21-46B6-9717-2F583E1C2B49}" dt="2024-06-18T19:43:49.891" v="49" actId="47"/>
        <pc:sldMkLst>
          <pc:docMk/>
          <pc:sldMk cId="300519800" sldId="2134806882"/>
        </pc:sldMkLst>
      </pc:sldChg>
      <pc:sldChg chg="del">
        <pc:chgData name="Brian Peterson" userId="31d18e3df39d937e" providerId="LiveId" clId="{C7823A92-7A21-46B6-9717-2F583E1C2B49}" dt="2024-06-20T18:03:44.985" v="3121" actId="47"/>
        <pc:sldMkLst>
          <pc:docMk/>
          <pc:sldMk cId="1778281336" sldId="2134806883"/>
        </pc:sldMkLst>
      </pc:sldChg>
      <pc:sldChg chg="del">
        <pc:chgData name="Brian Peterson" userId="31d18e3df39d937e" providerId="LiveId" clId="{C7823A92-7A21-46B6-9717-2F583E1C2B49}" dt="2024-06-20T18:03:48.309" v="3123" actId="47"/>
        <pc:sldMkLst>
          <pc:docMk/>
          <pc:sldMk cId="2176562135" sldId="2134806884"/>
        </pc:sldMkLst>
      </pc:sldChg>
      <pc:sldChg chg="del">
        <pc:chgData name="Brian Peterson" userId="31d18e3df39d937e" providerId="LiveId" clId="{C7823A92-7A21-46B6-9717-2F583E1C2B49}" dt="2024-06-20T18:03:52.738" v="3127" actId="47"/>
        <pc:sldMkLst>
          <pc:docMk/>
          <pc:sldMk cId="1099094721" sldId="2134806885"/>
        </pc:sldMkLst>
      </pc:sldChg>
      <pc:sldChg chg="add del">
        <pc:chgData name="Brian Peterson" userId="31d18e3df39d937e" providerId="LiveId" clId="{C7823A92-7A21-46B6-9717-2F583E1C2B49}" dt="2024-06-20T18:03:56.759" v="3129" actId="47"/>
        <pc:sldMkLst>
          <pc:docMk/>
          <pc:sldMk cId="4047990674" sldId="2134806886"/>
        </pc:sldMkLst>
      </pc:sldChg>
      <pc:sldChg chg="del">
        <pc:chgData name="Brian Peterson" userId="31d18e3df39d937e" providerId="LiveId" clId="{C7823A92-7A21-46B6-9717-2F583E1C2B49}" dt="2024-06-20T18:03:52.022" v="3126" actId="47"/>
        <pc:sldMkLst>
          <pc:docMk/>
          <pc:sldMk cId="1820685407" sldId="2134806887"/>
        </pc:sldMkLst>
      </pc:sldChg>
      <pc:sldChg chg="del">
        <pc:chgData name="Brian Peterson" userId="31d18e3df39d937e" providerId="LiveId" clId="{C7823A92-7A21-46B6-9717-2F583E1C2B49}" dt="2024-06-20T18:03:50.001" v="3124" actId="47"/>
        <pc:sldMkLst>
          <pc:docMk/>
          <pc:sldMk cId="3919579072" sldId="2134806888"/>
        </pc:sldMkLst>
      </pc:sldChg>
      <pc:sldChg chg="del">
        <pc:chgData name="Brian Peterson" userId="31d18e3df39d937e" providerId="LiveId" clId="{C7823A92-7A21-46B6-9717-2F583E1C2B49}" dt="2024-06-20T18:03:51.155" v="3125" actId="47"/>
        <pc:sldMkLst>
          <pc:docMk/>
          <pc:sldMk cId="2355902297" sldId="2134806889"/>
        </pc:sldMkLst>
      </pc:sldChg>
      <pc:sldChg chg="new del">
        <pc:chgData name="Brian Peterson" userId="31d18e3df39d937e" providerId="LiveId" clId="{C7823A92-7A21-46B6-9717-2F583E1C2B49}" dt="2024-06-18T19:44:48.507" v="58" actId="47"/>
        <pc:sldMkLst>
          <pc:docMk/>
          <pc:sldMk cId="522431876" sldId="2134806890"/>
        </pc:sldMkLst>
      </pc:sldChg>
      <pc:sldChg chg="addSp delSp modSp add mod">
        <pc:chgData name="Brian Peterson" userId="31d18e3df39d937e" providerId="LiveId" clId="{C7823A92-7A21-46B6-9717-2F583E1C2B49}" dt="2024-06-18T19:47:41.357" v="218" actId="20577"/>
        <pc:sldMkLst>
          <pc:docMk/>
          <pc:sldMk cId="3267944444" sldId="2134806890"/>
        </pc:sldMkLst>
        <pc:spChg chg="del">
          <ac:chgData name="Brian Peterson" userId="31d18e3df39d937e" providerId="LiveId" clId="{C7823A92-7A21-46B6-9717-2F583E1C2B49}" dt="2024-06-18T19:45:18.565" v="60" actId="478"/>
          <ac:spMkLst>
            <pc:docMk/>
            <pc:sldMk cId="3267944444" sldId="2134806890"/>
            <ac:spMk id="2" creationId="{C0787F8A-87F2-48B5-B1AE-9B89D9E0B221}"/>
          </ac:spMkLst>
        </pc:spChg>
        <pc:spChg chg="del">
          <ac:chgData name="Brian Peterson" userId="31d18e3df39d937e" providerId="LiveId" clId="{C7823A92-7A21-46B6-9717-2F583E1C2B49}" dt="2024-06-18T19:45:18.565" v="60" actId="478"/>
          <ac:spMkLst>
            <pc:docMk/>
            <pc:sldMk cId="3267944444" sldId="2134806890"/>
            <ac:spMk id="3" creationId="{C6C667F2-EB12-464C-8CB0-0565978A7B35}"/>
          </ac:spMkLst>
        </pc:spChg>
        <pc:spChg chg="del">
          <ac:chgData name="Brian Peterson" userId="31d18e3df39d937e" providerId="LiveId" clId="{C7823A92-7A21-46B6-9717-2F583E1C2B49}" dt="2024-06-18T19:45:18.565" v="60" actId="478"/>
          <ac:spMkLst>
            <pc:docMk/>
            <pc:sldMk cId="3267944444" sldId="2134806890"/>
            <ac:spMk id="4" creationId="{302C4454-4B86-41A5-8A0C-E9BD80340544}"/>
          </ac:spMkLst>
        </pc:spChg>
        <pc:spChg chg="del">
          <ac:chgData name="Brian Peterson" userId="31d18e3df39d937e" providerId="LiveId" clId="{C7823A92-7A21-46B6-9717-2F583E1C2B49}" dt="2024-06-18T19:45:18.565" v="60" actId="478"/>
          <ac:spMkLst>
            <pc:docMk/>
            <pc:sldMk cId="3267944444" sldId="2134806890"/>
            <ac:spMk id="5" creationId="{AB7AC74A-CF16-489A-8365-650ABC7F4A0E}"/>
          </ac:spMkLst>
        </pc:spChg>
        <pc:spChg chg="del">
          <ac:chgData name="Brian Peterson" userId="31d18e3df39d937e" providerId="LiveId" clId="{C7823A92-7A21-46B6-9717-2F583E1C2B49}" dt="2024-06-18T19:45:18.565" v="60" actId="478"/>
          <ac:spMkLst>
            <pc:docMk/>
            <pc:sldMk cId="3267944444" sldId="2134806890"/>
            <ac:spMk id="6" creationId="{54224419-169E-49A7-844C-44D5F58FEBB9}"/>
          </ac:spMkLst>
        </pc:spChg>
        <pc:spChg chg="del">
          <ac:chgData name="Brian Peterson" userId="31d18e3df39d937e" providerId="LiveId" clId="{C7823A92-7A21-46B6-9717-2F583E1C2B49}" dt="2024-06-18T19:45:18.565" v="60" actId="478"/>
          <ac:spMkLst>
            <pc:docMk/>
            <pc:sldMk cId="3267944444" sldId="2134806890"/>
            <ac:spMk id="7" creationId="{8F792CFA-FB18-4FBF-94C2-5962A1ADBF3D}"/>
          </ac:spMkLst>
        </pc:spChg>
        <pc:spChg chg="del">
          <ac:chgData name="Brian Peterson" userId="31d18e3df39d937e" providerId="LiveId" clId="{C7823A92-7A21-46B6-9717-2F583E1C2B49}" dt="2024-06-18T19:45:18.565" v="60" actId="478"/>
          <ac:spMkLst>
            <pc:docMk/>
            <pc:sldMk cId="3267944444" sldId="2134806890"/>
            <ac:spMk id="8" creationId="{842F0894-5EDA-4A07-A43D-321DE8A95CD2}"/>
          </ac:spMkLst>
        </pc:spChg>
        <pc:spChg chg="del">
          <ac:chgData name="Brian Peterson" userId="31d18e3df39d937e" providerId="LiveId" clId="{C7823A92-7A21-46B6-9717-2F583E1C2B49}" dt="2024-06-18T19:45:18.565" v="60" actId="478"/>
          <ac:spMkLst>
            <pc:docMk/>
            <pc:sldMk cId="3267944444" sldId="2134806890"/>
            <ac:spMk id="10" creationId="{1AB1E73E-1116-408D-92D6-B5F78982E141}"/>
          </ac:spMkLst>
        </pc:spChg>
        <pc:spChg chg="del">
          <ac:chgData name="Brian Peterson" userId="31d18e3df39d937e" providerId="LiveId" clId="{C7823A92-7A21-46B6-9717-2F583E1C2B49}" dt="2024-06-18T19:45:18.565" v="60" actId="478"/>
          <ac:spMkLst>
            <pc:docMk/>
            <pc:sldMk cId="3267944444" sldId="2134806890"/>
            <ac:spMk id="15" creationId="{F41A63DC-BF76-859E-2AA7-460390A330C2}"/>
          </ac:spMkLst>
        </pc:spChg>
        <pc:spChg chg="del">
          <ac:chgData name="Brian Peterson" userId="31d18e3df39d937e" providerId="LiveId" clId="{C7823A92-7A21-46B6-9717-2F583E1C2B49}" dt="2024-06-18T19:45:18.565" v="60" actId="478"/>
          <ac:spMkLst>
            <pc:docMk/>
            <pc:sldMk cId="3267944444" sldId="2134806890"/>
            <ac:spMk id="16" creationId="{0F7FD40D-827B-46BD-8F18-2E88A2B75D90}"/>
          </ac:spMkLst>
        </pc:spChg>
        <pc:spChg chg="del">
          <ac:chgData name="Brian Peterson" userId="31d18e3df39d937e" providerId="LiveId" clId="{C7823A92-7A21-46B6-9717-2F583E1C2B49}" dt="2024-06-18T19:45:18.565" v="60" actId="478"/>
          <ac:spMkLst>
            <pc:docMk/>
            <pc:sldMk cId="3267944444" sldId="2134806890"/>
            <ac:spMk id="17" creationId="{70EDFF57-78CB-4B77-9CB8-BAAD14BBAA54}"/>
          </ac:spMkLst>
        </pc:spChg>
        <pc:spChg chg="add mod">
          <ac:chgData name="Brian Peterson" userId="31d18e3df39d937e" providerId="LiveId" clId="{C7823A92-7A21-46B6-9717-2F583E1C2B49}" dt="2024-06-18T19:45:26.737" v="61"/>
          <ac:spMkLst>
            <pc:docMk/>
            <pc:sldMk cId="3267944444" sldId="2134806890"/>
            <ac:spMk id="23" creationId="{4C13649B-710B-B03D-02B4-74C886857D33}"/>
          </ac:spMkLst>
        </pc:spChg>
        <pc:spChg chg="del">
          <ac:chgData name="Brian Peterson" userId="31d18e3df39d937e" providerId="LiveId" clId="{C7823A92-7A21-46B6-9717-2F583E1C2B49}" dt="2024-06-18T19:45:18.565" v="60" actId="478"/>
          <ac:spMkLst>
            <pc:docMk/>
            <pc:sldMk cId="3267944444" sldId="2134806890"/>
            <ac:spMk id="25" creationId="{B51E23A5-9E4F-A28D-053E-661C1F09E3AF}"/>
          </ac:spMkLst>
        </pc:spChg>
        <pc:spChg chg="del">
          <ac:chgData name="Brian Peterson" userId="31d18e3df39d937e" providerId="LiveId" clId="{C7823A92-7A21-46B6-9717-2F583E1C2B49}" dt="2024-06-18T19:45:18.565" v="60" actId="478"/>
          <ac:spMkLst>
            <pc:docMk/>
            <pc:sldMk cId="3267944444" sldId="2134806890"/>
            <ac:spMk id="27" creationId="{F8778D5F-272A-36AF-E17E-613FF9FDFF3E}"/>
          </ac:spMkLst>
        </pc:spChg>
        <pc:spChg chg="add mod">
          <ac:chgData name="Brian Peterson" userId="31d18e3df39d937e" providerId="LiveId" clId="{C7823A92-7A21-46B6-9717-2F583E1C2B49}" dt="2024-06-18T19:46:10.360" v="63"/>
          <ac:spMkLst>
            <pc:docMk/>
            <pc:sldMk cId="3267944444" sldId="2134806890"/>
            <ac:spMk id="31" creationId="{C0EAB44D-A109-7AA6-17E7-9B457922E661}"/>
          </ac:spMkLst>
        </pc:spChg>
        <pc:spChg chg="del">
          <ac:chgData name="Brian Peterson" userId="31d18e3df39d937e" providerId="LiveId" clId="{C7823A92-7A21-46B6-9717-2F583E1C2B49}" dt="2024-06-18T19:45:18.565" v="60" actId="478"/>
          <ac:spMkLst>
            <pc:docMk/>
            <pc:sldMk cId="3267944444" sldId="2134806890"/>
            <ac:spMk id="32" creationId="{46A46C77-615F-2A22-D667-C6026131D0FD}"/>
          </ac:spMkLst>
        </pc:spChg>
        <pc:spChg chg="del">
          <ac:chgData name="Brian Peterson" userId="31d18e3df39d937e" providerId="LiveId" clId="{C7823A92-7A21-46B6-9717-2F583E1C2B49}" dt="2024-06-18T19:45:18.565" v="60" actId="478"/>
          <ac:spMkLst>
            <pc:docMk/>
            <pc:sldMk cId="3267944444" sldId="2134806890"/>
            <ac:spMk id="35" creationId="{3D52B8AA-8117-0FD4-E213-612964C7D0D4}"/>
          </ac:spMkLst>
        </pc:spChg>
        <pc:spChg chg="del">
          <ac:chgData name="Brian Peterson" userId="31d18e3df39d937e" providerId="LiveId" clId="{C7823A92-7A21-46B6-9717-2F583E1C2B49}" dt="2024-06-18T19:45:18.565" v="60" actId="478"/>
          <ac:spMkLst>
            <pc:docMk/>
            <pc:sldMk cId="3267944444" sldId="2134806890"/>
            <ac:spMk id="36" creationId="{CCEA300C-AA56-C840-C63C-3A63B0B6F195}"/>
          </ac:spMkLst>
        </pc:spChg>
        <pc:spChg chg="del">
          <ac:chgData name="Brian Peterson" userId="31d18e3df39d937e" providerId="LiveId" clId="{C7823A92-7A21-46B6-9717-2F583E1C2B49}" dt="2024-06-18T19:45:18.565" v="60" actId="478"/>
          <ac:spMkLst>
            <pc:docMk/>
            <pc:sldMk cId="3267944444" sldId="2134806890"/>
            <ac:spMk id="37" creationId="{5C9F9ED4-3520-B000-4F25-8309328663F2}"/>
          </ac:spMkLst>
        </pc:spChg>
        <pc:spChg chg="del">
          <ac:chgData name="Brian Peterson" userId="31d18e3df39d937e" providerId="LiveId" clId="{C7823A92-7A21-46B6-9717-2F583E1C2B49}" dt="2024-06-18T19:45:18.565" v="60" actId="478"/>
          <ac:spMkLst>
            <pc:docMk/>
            <pc:sldMk cId="3267944444" sldId="2134806890"/>
            <ac:spMk id="38" creationId="{B05B859A-A967-897F-A70A-4A2A1CB9009F}"/>
          </ac:spMkLst>
        </pc:spChg>
        <pc:spChg chg="del">
          <ac:chgData name="Brian Peterson" userId="31d18e3df39d937e" providerId="LiveId" clId="{C7823A92-7A21-46B6-9717-2F583E1C2B49}" dt="2024-06-18T19:45:18.565" v="60" actId="478"/>
          <ac:spMkLst>
            <pc:docMk/>
            <pc:sldMk cId="3267944444" sldId="2134806890"/>
            <ac:spMk id="39" creationId="{ED4FEA58-3C8F-72CA-6E35-75EE0F91BBFC}"/>
          </ac:spMkLst>
        </pc:spChg>
        <pc:spChg chg="del">
          <ac:chgData name="Brian Peterson" userId="31d18e3df39d937e" providerId="LiveId" clId="{C7823A92-7A21-46B6-9717-2F583E1C2B49}" dt="2024-06-18T19:45:18.565" v="60" actId="478"/>
          <ac:spMkLst>
            <pc:docMk/>
            <pc:sldMk cId="3267944444" sldId="2134806890"/>
            <ac:spMk id="40" creationId="{10F5061A-4CE2-747D-5D4A-EEFECA740995}"/>
          </ac:spMkLst>
        </pc:spChg>
        <pc:spChg chg="del">
          <ac:chgData name="Brian Peterson" userId="31d18e3df39d937e" providerId="LiveId" clId="{C7823A92-7A21-46B6-9717-2F583E1C2B49}" dt="2024-06-18T19:45:18.565" v="60" actId="478"/>
          <ac:spMkLst>
            <pc:docMk/>
            <pc:sldMk cId="3267944444" sldId="2134806890"/>
            <ac:spMk id="41" creationId="{9133AF1E-F6C8-1F7B-83EE-24B5C19CD80D}"/>
          </ac:spMkLst>
        </pc:spChg>
        <pc:spChg chg="del">
          <ac:chgData name="Brian Peterson" userId="31d18e3df39d937e" providerId="LiveId" clId="{C7823A92-7A21-46B6-9717-2F583E1C2B49}" dt="2024-06-18T19:45:18.565" v="60" actId="478"/>
          <ac:spMkLst>
            <pc:docMk/>
            <pc:sldMk cId="3267944444" sldId="2134806890"/>
            <ac:spMk id="42" creationId="{F8E31B32-11DD-50E9-0D3C-9F746250B8C6}"/>
          </ac:spMkLst>
        </pc:spChg>
        <pc:spChg chg="add mod">
          <ac:chgData name="Brian Peterson" userId="31d18e3df39d937e" providerId="LiveId" clId="{C7823A92-7A21-46B6-9717-2F583E1C2B49}" dt="2024-06-18T19:47:41.357" v="218" actId="20577"/>
          <ac:spMkLst>
            <pc:docMk/>
            <pc:sldMk cId="3267944444" sldId="2134806890"/>
            <ac:spMk id="43" creationId="{2DE80CA9-7C5C-BF57-CF51-3D9F6265C400}"/>
          </ac:spMkLst>
        </pc:spChg>
        <pc:spChg chg="del">
          <ac:chgData name="Brian Peterson" userId="31d18e3df39d937e" providerId="LiveId" clId="{C7823A92-7A21-46B6-9717-2F583E1C2B49}" dt="2024-06-18T19:45:18.565" v="60" actId="478"/>
          <ac:spMkLst>
            <pc:docMk/>
            <pc:sldMk cId="3267944444" sldId="2134806890"/>
            <ac:spMk id="54" creationId="{94B4C71C-C6F8-48C2-A099-AE334538823D}"/>
          </ac:spMkLst>
        </pc:spChg>
        <pc:spChg chg="del">
          <ac:chgData name="Brian Peterson" userId="31d18e3df39d937e" providerId="LiveId" clId="{C7823A92-7A21-46B6-9717-2F583E1C2B49}" dt="2024-06-18T19:45:18.565" v="60" actId="478"/>
          <ac:spMkLst>
            <pc:docMk/>
            <pc:sldMk cId="3267944444" sldId="2134806890"/>
            <ac:spMk id="55" creationId="{94ABECEA-C3AA-4287-8D12-E6AD701878F1}"/>
          </ac:spMkLst>
        </pc:spChg>
        <pc:spChg chg="del">
          <ac:chgData name="Brian Peterson" userId="31d18e3df39d937e" providerId="LiveId" clId="{C7823A92-7A21-46B6-9717-2F583E1C2B49}" dt="2024-06-18T19:45:18.565" v="60" actId="478"/>
          <ac:spMkLst>
            <pc:docMk/>
            <pc:sldMk cId="3267944444" sldId="2134806890"/>
            <ac:spMk id="56" creationId="{F98D1EFD-35BD-433E-99E0-C4A85127A5EC}"/>
          </ac:spMkLst>
        </pc:spChg>
        <pc:spChg chg="del">
          <ac:chgData name="Brian Peterson" userId="31d18e3df39d937e" providerId="LiveId" clId="{C7823A92-7A21-46B6-9717-2F583E1C2B49}" dt="2024-06-18T19:45:18.565" v="60" actId="478"/>
          <ac:spMkLst>
            <pc:docMk/>
            <pc:sldMk cId="3267944444" sldId="2134806890"/>
            <ac:spMk id="60" creationId="{A8A6FB59-58FF-4EBF-855D-8F0269224DE2}"/>
          </ac:spMkLst>
        </pc:spChg>
        <pc:spChg chg="del">
          <ac:chgData name="Brian Peterson" userId="31d18e3df39d937e" providerId="LiveId" clId="{C7823A92-7A21-46B6-9717-2F583E1C2B49}" dt="2024-06-18T19:45:18.565" v="60" actId="478"/>
          <ac:spMkLst>
            <pc:docMk/>
            <pc:sldMk cId="3267944444" sldId="2134806890"/>
            <ac:spMk id="61" creationId="{AF47A978-3B64-48C9-921D-2D21F7BA7653}"/>
          </ac:spMkLst>
        </pc:spChg>
        <pc:spChg chg="del">
          <ac:chgData name="Brian Peterson" userId="31d18e3df39d937e" providerId="LiveId" clId="{C7823A92-7A21-46B6-9717-2F583E1C2B49}" dt="2024-06-18T19:45:18.565" v="60" actId="478"/>
          <ac:spMkLst>
            <pc:docMk/>
            <pc:sldMk cId="3267944444" sldId="2134806890"/>
            <ac:spMk id="62" creationId="{9CCA18B3-CAF4-4A6F-861D-35A6B7B70A65}"/>
          </ac:spMkLst>
        </pc:spChg>
        <pc:spChg chg="del">
          <ac:chgData name="Brian Peterson" userId="31d18e3df39d937e" providerId="LiveId" clId="{C7823A92-7A21-46B6-9717-2F583E1C2B49}" dt="2024-06-18T19:45:18.565" v="60" actId="478"/>
          <ac:spMkLst>
            <pc:docMk/>
            <pc:sldMk cId="3267944444" sldId="2134806890"/>
            <ac:spMk id="66" creationId="{3D182E28-956C-4BEC-A70C-878755FF7E37}"/>
          </ac:spMkLst>
        </pc:spChg>
        <pc:spChg chg="del">
          <ac:chgData name="Brian Peterson" userId="31d18e3df39d937e" providerId="LiveId" clId="{C7823A92-7A21-46B6-9717-2F583E1C2B49}" dt="2024-06-18T19:45:18.565" v="60" actId="478"/>
          <ac:spMkLst>
            <pc:docMk/>
            <pc:sldMk cId="3267944444" sldId="2134806890"/>
            <ac:spMk id="67" creationId="{82AC8B03-4AFA-48B0-B06F-90EB72A62165}"/>
          </ac:spMkLst>
        </pc:spChg>
        <pc:spChg chg="del">
          <ac:chgData name="Brian Peterson" userId="31d18e3df39d937e" providerId="LiveId" clId="{C7823A92-7A21-46B6-9717-2F583E1C2B49}" dt="2024-06-18T19:45:18.565" v="60" actId="478"/>
          <ac:spMkLst>
            <pc:docMk/>
            <pc:sldMk cId="3267944444" sldId="2134806890"/>
            <ac:spMk id="68" creationId="{194D518A-99A6-4979-91A3-47805D3AC9A5}"/>
          </ac:spMkLst>
        </pc:spChg>
        <pc:spChg chg="del">
          <ac:chgData name="Brian Peterson" userId="31d18e3df39d937e" providerId="LiveId" clId="{C7823A92-7A21-46B6-9717-2F583E1C2B49}" dt="2024-06-18T19:45:18.565" v="60" actId="478"/>
          <ac:spMkLst>
            <pc:docMk/>
            <pc:sldMk cId="3267944444" sldId="2134806890"/>
            <ac:spMk id="74" creationId="{78C6D015-1C5E-4B3E-A969-5EECDCD80558}"/>
          </ac:spMkLst>
        </pc:spChg>
        <pc:spChg chg="del">
          <ac:chgData name="Brian Peterson" userId="31d18e3df39d937e" providerId="LiveId" clId="{C7823A92-7A21-46B6-9717-2F583E1C2B49}" dt="2024-06-18T19:45:18.565" v="60" actId="478"/>
          <ac:spMkLst>
            <pc:docMk/>
            <pc:sldMk cId="3267944444" sldId="2134806890"/>
            <ac:spMk id="76" creationId="{FD1D4F10-B4EB-4B6D-A9E5-F7BCE3B6AFBB}"/>
          </ac:spMkLst>
        </pc:spChg>
        <pc:spChg chg="del">
          <ac:chgData name="Brian Peterson" userId="31d18e3df39d937e" providerId="LiveId" clId="{C7823A92-7A21-46B6-9717-2F583E1C2B49}" dt="2024-06-18T19:45:18.565" v="60" actId="478"/>
          <ac:spMkLst>
            <pc:docMk/>
            <pc:sldMk cId="3267944444" sldId="2134806890"/>
            <ac:spMk id="77" creationId="{F6B08026-3E78-4D66-BCEB-3E4228AD2FB1}"/>
          </ac:spMkLst>
        </pc:spChg>
        <pc:spChg chg="del">
          <ac:chgData name="Brian Peterson" userId="31d18e3df39d937e" providerId="LiveId" clId="{C7823A92-7A21-46B6-9717-2F583E1C2B49}" dt="2024-06-18T19:45:18.565" v="60" actId="478"/>
          <ac:spMkLst>
            <pc:docMk/>
            <pc:sldMk cId="3267944444" sldId="2134806890"/>
            <ac:spMk id="79" creationId="{6DF94603-F04F-40F3-BBB7-A5479B5250CF}"/>
          </ac:spMkLst>
        </pc:spChg>
        <pc:spChg chg="del">
          <ac:chgData name="Brian Peterson" userId="31d18e3df39d937e" providerId="LiveId" clId="{C7823A92-7A21-46B6-9717-2F583E1C2B49}" dt="2024-06-18T19:45:18.565" v="60" actId="478"/>
          <ac:spMkLst>
            <pc:docMk/>
            <pc:sldMk cId="3267944444" sldId="2134806890"/>
            <ac:spMk id="80" creationId="{B1AA4974-6FFC-4957-8D5A-1D12E41C6AB9}"/>
          </ac:spMkLst>
        </pc:spChg>
        <pc:spChg chg="del">
          <ac:chgData name="Brian Peterson" userId="31d18e3df39d937e" providerId="LiveId" clId="{C7823A92-7A21-46B6-9717-2F583E1C2B49}" dt="2024-06-18T19:45:18.565" v="60" actId="478"/>
          <ac:spMkLst>
            <pc:docMk/>
            <pc:sldMk cId="3267944444" sldId="2134806890"/>
            <ac:spMk id="81" creationId="{03A1B9AB-78E0-486A-BC87-8653B3A2E330}"/>
          </ac:spMkLst>
        </pc:spChg>
        <pc:spChg chg="del">
          <ac:chgData name="Brian Peterson" userId="31d18e3df39d937e" providerId="LiveId" clId="{C7823A92-7A21-46B6-9717-2F583E1C2B49}" dt="2024-06-18T19:45:18.565" v="60" actId="478"/>
          <ac:spMkLst>
            <pc:docMk/>
            <pc:sldMk cId="3267944444" sldId="2134806890"/>
            <ac:spMk id="92" creationId="{AEF69705-A0ED-4A52-8DB2-498EF66B9C7C}"/>
          </ac:spMkLst>
        </pc:spChg>
        <pc:spChg chg="del">
          <ac:chgData name="Brian Peterson" userId="31d18e3df39d937e" providerId="LiveId" clId="{C7823A92-7A21-46B6-9717-2F583E1C2B49}" dt="2024-06-18T19:45:18.565" v="60" actId="478"/>
          <ac:spMkLst>
            <pc:docMk/>
            <pc:sldMk cId="3267944444" sldId="2134806890"/>
            <ac:spMk id="93" creationId="{4CE999A4-211F-4052-9AAB-D214EE3A7AC6}"/>
          </ac:spMkLst>
        </pc:spChg>
        <pc:spChg chg="del">
          <ac:chgData name="Brian Peterson" userId="31d18e3df39d937e" providerId="LiveId" clId="{C7823A92-7A21-46B6-9717-2F583E1C2B49}" dt="2024-06-18T19:45:18.565" v="60" actId="478"/>
          <ac:spMkLst>
            <pc:docMk/>
            <pc:sldMk cId="3267944444" sldId="2134806890"/>
            <ac:spMk id="94" creationId="{83052B09-567D-4CEC-984B-184F73711073}"/>
          </ac:spMkLst>
        </pc:spChg>
        <pc:spChg chg="del">
          <ac:chgData name="Brian Peterson" userId="31d18e3df39d937e" providerId="LiveId" clId="{C7823A92-7A21-46B6-9717-2F583E1C2B49}" dt="2024-06-18T19:45:18.565" v="60" actId="478"/>
          <ac:spMkLst>
            <pc:docMk/>
            <pc:sldMk cId="3267944444" sldId="2134806890"/>
            <ac:spMk id="95" creationId="{6FFBE706-2486-49BB-BD53-5E04D7926ECA}"/>
          </ac:spMkLst>
        </pc:spChg>
        <pc:spChg chg="del">
          <ac:chgData name="Brian Peterson" userId="31d18e3df39d937e" providerId="LiveId" clId="{C7823A92-7A21-46B6-9717-2F583E1C2B49}" dt="2024-06-18T19:45:18.565" v="60" actId="478"/>
          <ac:spMkLst>
            <pc:docMk/>
            <pc:sldMk cId="3267944444" sldId="2134806890"/>
            <ac:spMk id="96" creationId="{C503DBB3-9F4E-4CA1-9A4F-1ECE2E48F562}"/>
          </ac:spMkLst>
        </pc:spChg>
        <pc:spChg chg="del">
          <ac:chgData name="Brian Peterson" userId="31d18e3df39d937e" providerId="LiveId" clId="{C7823A92-7A21-46B6-9717-2F583E1C2B49}" dt="2024-06-18T19:45:18.565" v="60" actId="478"/>
          <ac:spMkLst>
            <pc:docMk/>
            <pc:sldMk cId="3267944444" sldId="2134806890"/>
            <ac:spMk id="97" creationId="{8487AA99-34E9-4E71-BEC4-340BE56DED20}"/>
          </ac:spMkLst>
        </pc:spChg>
        <pc:spChg chg="del">
          <ac:chgData name="Brian Peterson" userId="31d18e3df39d937e" providerId="LiveId" clId="{C7823A92-7A21-46B6-9717-2F583E1C2B49}" dt="2024-06-18T19:45:18.565" v="60" actId="478"/>
          <ac:spMkLst>
            <pc:docMk/>
            <pc:sldMk cId="3267944444" sldId="2134806890"/>
            <ac:spMk id="98" creationId="{19117653-0BBA-42D0-8EBD-F1898FBD34C4}"/>
          </ac:spMkLst>
        </pc:spChg>
        <pc:spChg chg="del">
          <ac:chgData name="Brian Peterson" userId="31d18e3df39d937e" providerId="LiveId" clId="{C7823A92-7A21-46B6-9717-2F583E1C2B49}" dt="2024-06-18T19:45:18.565" v="60" actId="478"/>
          <ac:spMkLst>
            <pc:docMk/>
            <pc:sldMk cId="3267944444" sldId="2134806890"/>
            <ac:spMk id="99" creationId="{9AC76869-ACE0-4FB6-BD01-79E283FA130A}"/>
          </ac:spMkLst>
        </pc:spChg>
        <pc:spChg chg="del">
          <ac:chgData name="Brian Peterson" userId="31d18e3df39d937e" providerId="LiveId" clId="{C7823A92-7A21-46B6-9717-2F583E1C2B49}" dt="2024-06-18T19:45:18.565" v="60" actId="478"/>
          <ac:spMkLst>
            <pc:docMk/>
            <pc:sldMk cId="3267944444" sldId="2134806890"/>
            <ac:spMk id="100" creationId="{1F241486-4608-450F-A0D4-BE0E4D5B3215}"/>
          </ac:spMkLst>
        </pc:spChg>
        <pc:spChg chg="del">
          <ac:chgData name="Brian Peterson" userId="31d18e3df39d937e" providerId="LiveId" clId="{C7823A92-7A21-46B6-9717-2F583E1C2B49}" dt="2024-06-18T19:45:18.565" v="60" actId="478"/>
          <ac:spMkLst>
            <pc:docMk/>
            <pc:sldMk cId="3267944444" sldId="2134806890"/>
            <ac:spMk id="101" creationId="{0DD4D60B-F302-45BA-8963-EB237369B4C3}"/>
          </ac:spMkLst>
        </pc:spChg>
        <pc:spChg chg="del">
          <ac:chgData name="Brian Peterson" userId="31d18e3df39d937e" providerId="LiveId" clId="{C7823A92-7A21-46B6-9717-2F583E1C2B49}" dt="2024-06-18T19:45:18.565" v="60" actId="478"/>
          <ac:spMkLst>
            <pc:docMk/>
            <pc:sldMk cId="3267944444" sldId="2134806890"/>
            <ac:spMk id="102" creationId="{F52C8E94-0C54-4280-B420-889EAB140DE1}"/>
          </ac:spMkLst>
        </pc:spChg>
        <pc:spChg chg="del">
          <ac:chgData name="Brian Peterson" userId="31d18e3df39d937e" providerId="LiveId" clId="{C7823A92-7A21-46B6-9717-2F583E1C2B49}" dt="2024-06-18T19:45:18.565" v="60" actId="478"/>
          <ac:spMkLst>
            <pc:docMk/>
            <pc:sldMk cId="3267944444" sldId="2134806890"/>
            <ac:spMk id="103" creationId="{7D84380B-C60E-4093-A600-C6D2821DC485}"/>
          </ac:spMkLst>
        </pc:spChg>
        <pc:spChg chg="del">
          <ac:chgData name="Brian Peterson" userId="31d18e3df39d937e" providerId="LiveId" clId="{C7823A92-7A21-46B6-9717-2F583E1C2B49}" dt="2024-06-18T19:45:18.565" v="60" actId="478"/>
          <ac:spMkLst>
            <pc:docMk/>
            <pc:sldMk cId="3267944444" sldId="2134806890"/>
            <ac:spMk id="104" creationId="{7D4820A2-6C68-4D03-A8AE-C9D158AE3704}"/>
          </ac:spMkLst>
        </pc:spChg>
        <pc:spChg chg="del">
          <ac:chgData name="Brian Peterson" userId="31d18e3df39d937e" providerId="LiveId" clId="{C7823A92-7A21-46B6-9717-2F583E1C2B49}" dt="2024-06-18T19:45:18.565" v="60" actId="478"/>
          <ac:spMkLst>
            <pc:docMk/>
            <pc:sldMk cId="3267944444" sldId="2134806890"/>
            <ac:spMk id="106" creationId="{F75D309E-7E08-474D-A970-6E6C9EE66C3D}"/>
          </ac:spMkLst>
        </pc:spChg>
        <pc:spChg chg="del">
          <ac:chgData name="Brian Peterson" userId="31d18e3df39d937e" providerId="LiveId" clId="{C7823A92-7A21-46B6-9717-2F583E1C2B49}" dt="2024-06-18T19:45:18.565" v="60" actId="478"/>
          <ac:spMkLst>
            <pc:docMk/>
            <pc:sldMk cId="3267944444" sldId="2134806890"/>
            <ac:spMk id="107" creationId="{0B0757A2-27B7-45C6-B56F-A5DCD0D0456C}"/>
          </ac:spMkLst>
        </pc:spChg>
        <pc:spChg chg="del">
          <ac:chgData name="Brian Peterson" userId="31d18e3df39d937e" providerId="LiveId" clId="{C7823A92-7A21-46B6-9717-2F583E1C2B49}" dt="2024-06-18T19:45:18.565" v="60" actId="478"/>
          <ac:spMkLst>
            <pc:docMk/>
            <pc:sldMk cId="3267944444" sldId="2134806890"/>
            <ac:spMk id="109" creationId="{C008E2AA-3414-4055-B267-E229A4D6C516}"/>
          </ac:spMkLst>
        </pc:spChg>
        <pc:spChg chg="del">
          <ac:chgData name="Brian Peterson" userId="31d18e3df39d937e" providerId="LiveId" clId="{C7823A92-7A21-46B6-9717-2F583E1C2B49}" dt="2024-06-18T19:45:18.565" v="60" actId="478"/>
          <ac:spMkLst>
            <pc:docMk/>
            <pc:sldMk cId="3267944444" sldId="2134806890"/>
            <ac:spMk id="110" creationId="{8BF31D2E-E507-4926-A182-9F4FA5F40925}"/>
          </ac:spMkLst>
        </pc:spChg>
        <pc:spChg chg="del">
          <ac:chgData name="Brian Peterson" userId="31d18e3df39d937e" providerId="LiveId" clId="{C7823A92-7A21-46B6-9717-2F583E1C2B49}" dt="2024-06-18T19:45:18.565" v="60" actId="478"/>
          <ac:spMkLst>
            <pc:docMk/>
            <pc:sldMk cId="3267944444" sldId="2134806890"/>
            <ac:spMk id="111" creationId="{CBF9E46F-AB76-4DD3-BCF8-E285C832C93D}"/>
          </ac:spMkLst>
        </pc:spChg>
        <pc:spChg chg="del">
          <ac:chgData name="Brian Peterson" userId="31d18e3df39d937e" providerId="LiveId" clId="{C7823A92-7A21-46B6-9717-2F583E1C2B49}" dt="2024-06-18T19:45:18.565" v="60" actId="478"/>
          <ac:spMkLst>
            <pc:docMk/>
            <pc:sldMk cId="3267944444" sldId="2134806890"/>
            <ac:spMk id="112" creationId="{8CA80731-7BA8-46F1-BEC8-9684DE672B5C}"/>
          </ac:spMkLst>
        </pc:spChg>
        <pc:spChg chg="del">
          <ac:chgData name="Brian Peterson" userId="31d18e3df39d937e" providerId="LiveId" clId="{C7823A92-7A21-46B6-9717-2F583E1C2B49}" dt="2024-06-18T19:45:18.565" v="60" actId="478"/>
          <ac:spMkLst>
            <pc:docMk/>
            <pc:sldMk cId="3267944444" sldId="2134806890"/>
            <ac:spMk id="113" creationId="{A8B453F2-9481-44AC-B15D-652F62C4FD2C}"/>
          </ac:spMkLst>
        </pc:spChg>
        <pc:spChg chg="del">
          <ac:chgData name="Brian Peterson" userId="31d18e3df39d937e" providerId="LiveId" clId="{C7823A92-7A21-46B6-9717-2F583E1C2B49}" dt="2024-06-18T19:45:18.565" v="60" actId="478"/>
          <ac:spMkLst>
            <pc:docMk/>
            <pc:sldMk cId="3267944444" sldId="2134806890"/>
            <ac:spMk id="114" creationId="{38A59080-3186-4751-92A4-9AFE9E3DA251}"/>
          </ac:spMkLst>
        </pc:spChg>
        <pc:spChg chg="del">
          <ac:chgData name="Brian Peterson" userId="31d18e3df39d937e" providerId="LiveId" clId="{C7823A92-7A21-46B6-9717-2F583E1C2B49}" dt="2024-06-18T19:45:18.565" v="60" actId="478"/>
          <ac:spMkLst>
            <pc:docMk/>
            <pc:sldMk cId="3267944444" sldId="2134806890"/>
            <ac:spMk id="146" creationId="{96A995EC-155A-4F89-BF20-5CBE076851F5}"/>
          </ac:spMkLst>
        </pc:spChg>
        <pc:spChg chg="del">
          <ac:chgData name="Brian Peterson" userId="31d18e3df39d937e" providerId="LiveId" clId="{C7823A92-7A21-46B6-9717-2F583E1C2B49}" dt="2024-06-18T19:45:18.565" v="60" actId="478"/>
          <ac:spMkLst>
            <pc:docMk/>
            <pc:sldMk cId="3267944444" sldId="2134806890"/>
            <ac:spMk id="148" creationId="{9669AE46-6052-4850-8C6E-D1A484E22A83}"/>
          </ac:spMkLst>
        </pc:spChg>
        <pc:spChg chg="del">
          <ac:chgData name="Brian Peterson" userId="31d18e3df39d937e" providerId="LiveId" clId="{C7823A92-7A21-46B6-9717-2F583E1C2B49}" dt="2024-06-18T19:45:18.565" v="60" actId="478"/>
          <ac:spMkLst>
            <pc:docMk/>
            <pc:sldMk cId="3267944444" sldId="2134806890"/>
            <ac:spMk id="150" creationId="{9C407F17-90C3-4E7E-996B-6FF88439524E}"/>
          </ac:spMkLst>
        </pc:spChg>
        <pc:spChg chg="del">
          <ac:chgData name="Brian Peterson" userId="31d18e3df39d937e" providerId="LiveId" clId="{C7823A92-7A21-46B6-9717-2F583E1C2B49}" dt="2024-06-18T19:45:18.565" v="60" actId="478"/>
          <ac:spMkLst>
            <pc:docMk/>
            <pc:sldMk cId="3267944444" sldId="2134806890"/>
            <ac:spMk id="151" creationId="{763F757E-BC60-47D0-B98A-1B5ADAD3015B}"/>
          </ac:spMkLst>
        </pc:spChg>
        <pc:spChg chg="del">
          <ac:chgData name="Brian Peterson" userId="31d18e3df39d937e" providerId="LiveId" clId="{C7823A92-7A21-46B6-9717-2F583E1C2B49}" dt="2024-06-18T19:45:18.565" v="60" actId="478"/>
          <ac:spMkLst>
            <pc:docMk/>
            <pc:sldMk cId="3267944444" sldId="2134806890"/>
            <ac:spMk id="152" creationId="{9EEF5862-8CBC-49DF-9544-2B0399021154}"/>
          </ac:spMkLst>
        </pc:spChg>
        <pc:spChg chg="del">
          <ac:chgData name="Brian Peterson" userId="31d18e3df39d937e" providerId="LiveId" clId="{C7823A92-7A21-46B6-9717-2F583E1C2B49}" dt="2024-06-18T19:45:18.565" v="60" actId="478"/>
          <ac:spMkLst>
            <pc:docMk/>
            <pc:sldMk cId="3267944444" sldId="2134806890"/>
            <ac:spMk id="157" creationId="{C0417164-560A-41AA-855D-6933CED3C335}"/>
          </ac:spMkLst>
        </pc:spChg>
        <pc:spChg chg="del">
          <ac:chgData name="Brian Peterson" userId="31d18e3df39d937e" providerId="LiveId" clId="{C7823A92-7A21-46B6-9717-2F583E1C2B49}" dt="2024-06-18T19:45:18.565" v="60" actId="478"/>
          <ac:spMkLst>
            <pc:docMk/>
            <pc:sldMk cId="3267944444" sldId="2134806890"/>
            <ac:spMk id="158" creationId="{38DE1166-0A67-47C8-8AB3-B0D8B8608FE9}"/>
          </ac:spMkLst>
        </pc:spChg>
        <pc:spChg chg="del">
          <ac:chgData name="Brian Peterson" userId="31d18e3df39d937e" providerId="LiveId" clId="{C7823A92-7A21-46B6-9717-2F583E1C2B49}" dt="2024-06-18T19:45:18.565" v="60" actId="478"/>
          <ac:spMkLst>
            <pc:docMk/>
            <pc:sldMk cId="3267944444" sldId="2134806890"/>
            <ac:spMk id="159" creationId="{6410540D-9DEE-4C5C-8533-24EA0E0E62D0}"/>
          </ac:spMkLst>
        </pc:spChg>
        <pc:spChg chg="del">
          <ac:chgData name="Brian Peterson" userId="31d18e3df39d937e" providerId="LiveId" clId="{C7823A92-7A21-46B6-9717-2F583E1C2B49}" dt="2024-06-18T19:45:18.565" v="60" actId="478"/>
          <ac:spMkLst>
            <pc:docMk/>
            <pc:sldMk cId="3267944444" sldId="2134806890"/>
            <ac:spMk id="160" creationId="{025A597E-BBD2-4CE9-8DE8-23F5E39425AA}"/>
          </ac:spMkLst>
        </pc:spChg>
        <pc:spChg chg="del">
          <ac:chgData name="Brian Peterson" userId="31d18e3df39d937e" providerId="LiveId" clId="{C7823A92-7A21-46B6-9717-2F583E1C2B49}" dt="2024-06-18T19:45:18.565" v="60" actId="478"/>
          <ac:spMkLst>
            <pc:docMk/>
            <pc:sldMk cId="3267944444" sldId="2134806890"/>
            <ac:spMk id="161" creationId="{C4A71C6F-E1A0-41FA-BD9E-ADD9B0952E3E}"/>
          </ac:spMkLst>
        </pc:spChg>
        <pc:spChg chg="del">
          <ac:chgData name="Brian Peterson" userId="31d18e3df39d937e" providerId="LiveId" clId="{C7823A92-7A21-46B6-9717-2F583E1C2B49}" dt="2024-06-18T19:45:18.565" v="60" actId="478"/>
          <ac:spMkLst>
            <pc:docMk/>
            <pc:sldMk cId="3267944444" sldId="2134806890"/>
            <ac:spMk id="167" creationId="{925116EF-A976-45B5-A837-1BA0AE80DB2D}"/>
          </ac:spMkLst>
        </pc:spChg>
        <pc:spChg chg="del">
          <ac:chgData name="Brian Peterson" userId="31d18e3df39d937e" providerId="LiveId" clId="{C7823A92-7A21-46B6-9717-2F583E1C2B49}" dt="2024-06-18T19:45:18.565" v="60" actId="478"/>
          <ac:spMkLst>
            <pc:docMk/>
            <pc:sldMk cId="3267944444" sldId="2134806890"/>
            <ac:spMk id="168" creationId="{06F8A540-1686-43F9-B3CC-2A45FE106827}"/>
          </ac:spMkLst>
        </pc:spChg>
        <pc:spChg chg="del">
          <ac:chgData name="Brian Peterson" userId="31d18e3df39d937e" providerId="LiveId" clId="{C7823A92-7A21-46B6-9717-2F583E1C2B49}" dt="2024-06-18T19:45:18.565" v="60" actId="478"/>
          <ac:spMkLst>
            <pc:docMk/>
            <pc:sldMk cId="3267944444" sldId="2134806890"/>
            <ac:spMk id="169" creationId="{246413FC-4765-417D-9D1D-1599CD34D25F}"/>
          </ac:spMkLst>
        </pc:spChg>
        <pc:spChg chg="del">
          <ac:chgData name="Brian Peterson" userId="31d18e3df39d937e" providerId="LiveId" clId="{C7823A92-7A21-46B6-9717-2F583E1C2B49}" dt="2024-06-18T19:45:18.565" v="60" actId="478"/>
          <ac:spMkLst>
            <pc:docMk/>
            <pc:sldMk cId="3267944444" sldId="2134806890"/>
            <ac:spMk id="170" creationId="{8B71CE70-62F1-4190-84E9-E01208EC6165}"/>
          </ac:spMkLst>
        </pc:spChg>
        <pc:spChg chg="del">
          <ac:chgData name="Brian Peterson" userId="31d18e3df39d937e" providerId="LiveId" clId="{C7823A92-7A21-46B6-9717-2F583E1C2B49}" dt="2024-06-18T19:45:18.565" v="60" actId="478"/>
          <ac:spMkLst>
            <pc:docMk/>
            <pc:sldMk cId="3267944444" sldId="2134806890"/>
            <ac:spMk id="171" creationId="{838FA211-BD29-4605-B5B7-356B45ACD16D}"/>
          </ac:spMkLst>
        </pc:spChg>
        <pc:spChg chg="del">
          <ac:chgData name="Brian Peterson" userId="31d18e3df39d937e" providerId="LiveId" clId="{C7823A92-7A21-46B6-9717-2F583E1C2B49}" dt="2024-06-18T19:45:18.565" v="60" actId="478"/>
          <ac:spMkLst>
            <pc:docMk/>
            <pc:sldMk cId="3267944444" sldId="2134806890"/>
            <ac:spMk id="172" creationId="{6105A4EB-50B4-4CC6-8BE4-B4F209190412}"/>
          </ac:spMkLst>
        </pc:spChg>
        <pc:spChg chg="del">
          <ac:chgData name="Brian Peterson" userId="31d18e3df39d937e" providerId="LiveId" clId="{C7823A92-7A21-46B6-9717-2F583E1C2B49}" dt="2024-06-18T19:45:18.565" v="60" actId="478"/>
          <ac:spMkLst>
            <pc:docMk/>
            <pc:sldMk cId="3267944444" sldId="2134806890"/>
            <ac:spMk id="173" creationId="{50B96F12-85F5-4A26-BB4E-0B42944F8296}"/>
          </ac:spMkLst>
        </pc:spChg>
        <pc:spChg chg="del">
          <ac:chgData name="Brian Peterson" userId="31d18e3df39d937e" providerId="LiveId" clId="{C7823A92-7A21-46B6-9717-2F583E1C2B49}" dt="2024-06-18T19:45:18.565" v="60" actId="478"/>
          <ac:spMkLst>
            <pc:docMk/>
            <pc:sldMk cId="3267944444" sldId="2134806890"/>
            <ac:spMk id="174" creationId="{04BC254C-1D57-4518-8494-EB9C7C27D85C}"/>
          </ac:spMkLst>
        </pc:spChg>
        <pc:spChg chg="del">
          <ac:chgData name="Brian Peterson" userId="31d18e3df39d937e" providerId="LiveId" clId="{C7823A92-7A21-46B6-9717-2F583E1C2B49}" dt="2024-06-18T19:45:18.565" v="60" actId="478"/>
          <ac:spMkLst>
            <pc:docMk/>
            <pc:sldMk cId="3267944444" sldId="2134806890"/>
            <ac:spMk id="175" creationId="{B9E7F7EF-A87E-45C4-AB0D-0BE4A659862E}"/>
          </ac:spMkLst>
        </pc:spChg>
        <pc:spChg chg="del">
          <ac:chgData name="Brian Peterson" userId="31d18e3df39d937e" providerId="LiveId" clId="{C7823A92-7A21-46B6-9717-2F583E1C2B49}" dt="2024-06-18T19:45:18.565" v="60" actId="478"/>
          <ac:spMkLst>
            <pc:docMk/>
            <pc:sldMk cId="3267944444" sldId="2134806890"/>
            <ac:spMk id="176" creationId="{E3CC2B2D-080F-4C0F-912F-C5DAD8C1BFC2}"/>
          </ac:spMkLst>
        </pc:spChg>
        <pc:spChg chg="del">
          <ac:chgData name="Brian Peterson" userId="31d18e3df39d937e" providerId="LiveId" clId="{C7823A92-7A21-46B6-9717-2F583E1C2B49}" dt="2024-06-18T19:45:18.565" v="60" actId="478"/>
          <ac:spMkLst>
            <pc:docMk/>
            <pc:sldMk cId="3267944444" sldId="2134806890"/>
            <ac:spMk id="178" creationId="{7AF7CA6E-48F5-4784-94A3-CDD4120DEA5B}"/>
          </ac:spMkLst>
        </pc:spChg>
        <pc:spChg chg="del">
          <ac:chgData name="Brian Peterson" userId="31d18e3df39d937e" providerId="LiveId" clId="{C7823A92-7A21-46B6-9717-2F583E1C2B49}" dt="2024-06-18T19:45:18.565" v="60" actId="478"/>
          <ac:spMkLst>
            <pc:docMk/>
            <pc:sldMk cId="3267944444" sldId="2134806890"/>
            <ac:spMk id="179" creationId="{82811996-08C5-40EC-9113-EE5B27787B86}"/>
          </ac:spMkLst>
        </pc:spChg>
        <pc:picChg chg="add mod">
          <ac:chgData name="Brian Peterson" userId="31d18e3df39d937e" providerId="LiveId" clId="{C7823A92-7A21-46B6-9717-2F583E1C2B49}" dt="2024-06-18T19:45:26.737" v="61"/>
          <ac:picMkLst>
            <pc:docMk/>
            <pc:sldMk cId="3267944444" sldId="2134806890"/>
            <ac:picMk id="24" creationId="{1532C4C1-CC02-33CF-8558-48C559874FE2}"/>
          </ac:picMkLst>
        </pc:picChg>
        <pc:picChg chg="add mod">
          <ac:chgData name="Brian Peterson" userId="31d18e3df39d937e" providerId="LiveId" clId="{C7823A92-7A21-46B6-9717-2F583E1C2B49}" dt="2024-06-18T19:45:26.737" v="61"/>
          <ac:picMkLst>
            <pc:docMk/>
            <pc:sldMk cId="3267944444" sldId="2134806890"/>
            <ac:picMk id="29" creationId="{3FC88BF6-548D-1086-BFE2-D55057BD2A52}"/>
          </ac:picMkLst>
        </pc:picChg>
        <pc:picChg chg="add mod">
          <ac:chgData name="Brian Peterson" userId="31d18e3df39d937e" providerId="LiveId" clId="{C7823A92-7A21-46B6-9717-2F583E1C2B49}" dt="2024-06-18T19:46:09.090" v="62"/>
          <ac:picMkLst>
            <pc:docMk/>
            <pc:sldMk cId="3267944444" sldId="2134806890"/>
            <ac:picMk id="33" creationId="{9CA6CCF2-FD3F-9262-3B7C-24AE9AB24CF2}"/>
          </ac:picMkLst>
        </pc:picChg>
        <pc:picChg chg="add mod">
          <ac:chgData name="Brian Peterson" userId="31d18e3df39d937e" providerId="LiveId" clId="{C7823A92-7A21-46B6-9717-2F583E1C2B49}" dt="2024-06-18T19:46:09.090" v="62"/>
          <ac:picMkLst>
            <pc:docMk/>
            <pc:sldMk cId="3267944444" sldId="2134806890"/>
            <ac:picMk id="34" creationId="{8498F4D5-AFA7-532F-03DD-49812C05695A}"/>
          </ac:picMkLst>
        </pc:picChg>
        <pc:cxnChg chg="del mod">
          <ac:chgData name="Brian Peterson" userId="31d18e3df39d937e" providerId="LiveId" clId="{C7823A92-7A21-46B6-9717-2F583E1C2B49}" dt="2024-06-18T19:45:18.565" v="60" actId="478"/>
          <ac:cxnSpMkLst>
            <pc:docMk/>
            <pc:sldMk cId="3267944444" sldId="2134806890"/>
            <ac:cxnSpMk id="9" creationId="{27E32708-C205-4A7B-8D95-FD08045AD7B5}"/>
          </ac:cxnSpMkLst>
        </pc:cxnChg>
        <pc:cxnChg chg="del">
          <ac:chgData name="Brian Peterson" userId="31d18e3df39d937e" providerId="LiveId" clId="{C7823A92-7A21-46B6-9717-2F583E1C2B49}" dt="2024-06-18T19:45:18.565" v="60" actId="478"/>
          <ac:cxnSpMkLst>
            <pc:docMk/>
            <pc:sldMk cId="3267944444" sldId="2134806890"/>
            <ac:cxnSpMk id="12" creationId="{D0B61C09-DD0A-4963-99B6-3719E0D751D2}"/>
          </ac:cxnSpMkLst>
        </pc:cxnChg>
        <pc:cxnChg chg="del">
          <ac:chgData name="Brian Peterson" userId="31d18e3df39d937e" providerId="LiveId" clId="{C7823A92-7A21-46B6-9717-2F583E1C2B49}" dt="2024-06-18T19:45:18.565" v="60" actId="478"/>
          <ac:cxnSpMkLst>
            <pc:docMk/>
            <pc:sldMk cId="3267944444" sldId="2134806890"/>
            <ac:cxnSpMk id="13" creationId="{630F25EE-EC74-BF32-425F-4020C33F59AD}"/>
          </ac:cxnSpMkLst>
        </pc:cxnChg>
        <pc:cxnChg chg="del">
          <ac:chgData name="Brian Peterson" userId="31d18e3df39d937e" providerId="LiveId" clId="{C7823A92-7A21-46B6-9717-2F583E1C2B49}" dt="2024-06-18T19:45:18.565" v="60" actId="478"/>
          <ac:cxnSpMkLst>
            <pc:docMk/>
            <pc:sldMk cId="3267944444" sldId="2134806890"/>
            <ac:cxnSpMk id="14" creationId="{E1F471D7-6328-4668-B580-C2FA7672B44A}"/>
          </ac:cxnSpMkLst>
        </pc:cxnChg>
        <pc:cxnChg chg="del">
          <ac:chgData name="Brian Peterson" userId="31d18e3df39d937e" providerId="LiveId" clId="{C7823A92-7A21-46B6-9717-2F583E1C2B49}" dt="2024-06-18T19:45:18.565" v="60" actId="478"/>
          <ac:cxnSpMkLst>
            <pc:docMk/>
            <pc:sldMk cId="3267944444" sldId="2134806890"/>
            <ac:cxnSpMk id="18" creationId="{4197008D-C78F-45CF-B469-E95F063425E4}"/>
          </ac:cxnSpMkLst>
        </pc:cxnChg>
        <pc:cxnChg chg="del">
          <ac:chgData name="Brian Peterson" userId="31d18e3df39d937e" providerId="LiveId" clId="{C7823A92-7A21-46B6-9717-2F583E1C2B49}" dt="2024-06-18T19:45:18.565" v="60" actId="478"/>
          <ac:cxnSpMkLst>
            <pc:docMk/>
            <pc:sldMk cId="3267944444" sldId="2134806890"/>
            <ac:cxnSpMk id="19" creationId="{B350ADCB-4ADC-4F73-80DB-01C316F8439C}"/>
          </ac:cxnSpMkLst>
        </pc:cxnChg>
        <pc:cxnChg chg="del">
          <ac:chgData name="Brian Peterson" userId="31d18e3df39d937e" providerId="LiveId" clId="{C7823A92-7A21-46B6-9717-2F583E1C2B49}" dt="2024-06-18T19:45:18.565" v="60" actId="478"/>
          <ac:cxnSpMkLst>
            <pc:docMk/>
            <pc:sldMk cId="3267944444" sldId="2134806890"/>
            <ac:cxnSpMk id="20" creationId="{39F5AFAA-C04B-4306-9B9A-9DB2C141115F}"/>
          </ac:cxnSpMkLst>
        </pc:cxnChg>
        <pc:cxnChg chg="del">
          <ac:chgData name="Brian Peterson" userId="31d18e3df39d937e" providerId="LiveId" clId="{C7823A92-7A21-46B6-9717-2F583E1C2B49}" dt="2024-06-18T19:45:18.565" v="60" actId="478"/>
          <ac:cxnSpMkLst>
            <pc:docMk/>
            <pc:sldMk cId="3267944444" sldId="2134806890"/>
            <ac:cxnSpMk id="21" creationId="{D9ACC0BA-0774-43B8-8F4E-96ADB1256668}"/>
          </ac:cxnSpMkLst>
        </pc:cxnChg>
        <pc:cxnChg chg="del mod">
          <ac:chgData name="Brian Peterson" userId="31d18e3df39d937e" providerId="LiveId" clId="{C7823A92-7A21-46B6-9717-2F583E1C2B49}" dt="2024-06-18T19:45:18.565" v="60" actId="478"/>
          <ac:cxnSpMkLst>
            <pc:docMk/>
            <pc:sldMk cId="3267944444" sldId="2134806890"/>
            <ac:cxnSpMk id="22" creationId="{6AF444A7-F323-48D2-846A-2D881D41AC29}"/>
          </ac:cxnSpMkLst>
        </pc:cxnChg>
        <pc:cxnChg chg="del">
          <ac:chgData name="Brian Peterson" userId="31d18e3df39d937e" providerId="LiveId" clId="{C7823A92-7A21-46B6-9717-2F583E1C2B49}" dt="2024-06-18T19:45:18.565" v="60" actId="478"/>
          <ac:cxnSpMkLst>
            <pc:docMk/>
            <pc:sldMk cId="3267944444" sldId="2134806890"/>
            <ac:cxnSpMk id="26" creationId="{6F8A563E-4207-78B0-B5EA-6951F2DC7D85}"/>
          </ac:cxnSpMkLst>
        </pc:cxnChg>
        <pc:cxnChg chg="del">
          <ac:chgData name="Brian Peterson" userId="31d18e3df39d937e" providerId="LiveId" clId="{C7823A92-7A21-46B6-9717-2F583E1C2B49}" dt="2024-06-18T19:45:18.565" v="60" actId="478"/>
          <ac:cxnSpMkLst>
            <pc:docMk/>
            <pc:sldMk cId="3267944444" sldId="2134806890"/>
            <ac:cxnSpMk id="28" creationId="{439FB5EA-1387-4EB8-B92D-36C44F3B7114}"/>
          </ac:cxnSpMkLst>
        </pc:cxnChg>
        <pc:cxnChg chg="del">
          <ac:chgData name="Brian Peterson" userId="31d18e3df39d937e" providerId="LiveId" clId="{C7823A92-7A21-46B6-9717-2F583E1C2B49}" dt="2024-06-18T19:45:18.565" v="60" actId="478"/>
          <ac:cxnSpMkLst>
            <pc:docMk/>
            <pc:sldMk cId="3267944444" sldId="2134806890"/>
            <ac:cxnSpMk id="30" creationId="{A1875CEF-E5C3-C4D9-A79B-8DD103C871E5}"/>
          </ac:cxnSpMkLst>
        </pc:cxnChg>
        <pc:cxnChg chg="del">
          <ac:chgData name="Brian Peterson" userId="31d18e3df39d937e" providerId="LiveId" clId="{C7823A92-7A21-46B6-9717-2F583E1C2B49}" dt="2024-06-18T19:45:18.565" v="60" actId="478"/>
          <ac:cxnSpMkLst>
            <pc:docMk/>
            <pc:sldMk cId="3267944444" sldId="2134806890"/>
            <ac:cxnSpMk id="57" creationId="{54B2E2F6-566F-444A-8623-469D590C2003}"/>
          </ac:cxnSpMkLst>
        </pc:cxnChg>
        <pc:cxnChg chg="del">
          <ac:chgData name="Brian Peterson" userId="31d18e3df39d937e" providerId="LiveId" clId="{C7823A92-7A21-46B6-9717-2F583E1C2B49}" dt="2024-06-18T19:45:18.565" v="60" actId="478"/>
          <ac:cxnSpMkLst>
            <pc:docMk/>
            <pc:sldMk cId="3267944444" sldId="2134806890"/>
            <ac:cxnSpMk id="58" creationId="{6FE8D08A-E9BD-4ED6-8A8B-F301E482DF35}"/>
          </ac:cxnSpMkLst>
        </pc:cxnChg>
        <pc:cxnChg chg="del">
          <ac:chgData name="Brian Peterson" userId="31d18e3df39d937e" providerId="LiveId" clId="{C7823A92-7A21-46B6-9717-2F583E1C2B49}" dt="2024-06-18T19:45:18.565" v="60" actId="478"/>
          <ac:cxnSpMkLst>
            <pc:docMk/>
            <pc:sldMk cId="3267944444" sldId="2134806890"/>
            <ac:cxnSpMk id="59" creationId="{BAE065A1-0655-4678-87FF-DBE155DD6035}"/>
          </ac:cxnSpMkLst>
        </pc:cxnChg>
        <pc:cxnChg chg="del">
          <ac:chgData name="Brian Peterson" userId="31d18e3df39d937e" providerId="LiveId" clId="{C7823A92-7A21-46B6-9717-2F583E1C2B49}" dt="2024-06-18T19:45:18.565" v="60" actId="478"/>
          <ac:cxnSpMkLst>
            <pc:docMk/>
            <pc:sldMk cId="3267944444" sldId="2134806890"/>
            <ac:cxnSpMk id="63" creationId="{ADE1C5C8-6EB2-48EB-A1B3-12B44FB058F5}"/>
          </ac:cxnSpMkLst>
        </pc:cxnChg>
        <pc:cxnChg chg="del">
          <ac:chgData name="Brian Peterson" userId="31d18e3df39d937e" providerId="LiveId" clId="{C7823A92-7A21-46B6-9717-2F583E1C2B49}" dt="2024-06-18T19:45:18.565" v="60" actId="478"/>
          <ac:cxnSpMkLst>
            <pc:docMk/>
            <pc:sldMk cId="3267944444" sldId="2134806890"/>
            <ac:cxnSpMk id="64" creationId="{4B1D23E8-1A54-4B9F-B814-5DD03DC46222}"/>
          </ac:cxnSpMkLst>
        </pc:cxnChg>
        <pc:cxnChg chg="del">
          <ac:chgData name="Brian Peterson" userId="31d18e3df39d937e" providerId="LiveId" clId="{C7823A92-7A21-46B6-9717-2F583E1C2B49}" dt="2024-06-18T19:45:18.565" v="60" actId="478"/>
          <ac:cxnSpMkLst>
            <pc:docMk/>
            <pc:sldMk cId="3267944444" sldId="2134806890"/>
            <ac:cxnSpMk id="65" creationId="{9219A6AB-C68B-4724-91ED-10DA592E7066}"/>
          </ac:cxnSpMkLst>
        </pc:cxnChg>
        <pc:cxnChg chg="del">
          <ac:chgData name="Brian Peterson" userId="31d18e3df39d937e" providerId="LiveId" clId="{C7823A92-7A21-46B6-9717-2F583E1C2B49}" dt="2024-06-18T19:45:18.565" v="60" actId="478"/>
          <ac:cxnSpMkLst>
            <pc:docMk/>
            <pc:sldMk cId="3267944444" sldId="2134806890"/>
            <ac:cxnSpMk id="69" creationId="{7B8055BA-24AB-41CD-A8A1-2CFC425A02B6}"/>
          </ac:cxnSpMkLst>
        </pc:cxnChg>
        <pc:cxnChg chg="del">
          <ac:chgData name="Brian Peterson" userId="31d18e3df39d937e" providerId="LiveId" clId="{C7823A92-7A21-46B6-9717-2F583E1C2B49}" dt="2024-06-18T19:45:18.565" v="60" actId="478"/>
          <ac:cxnSpMkLst>
            <pc:docMk/>
            <pc:sldMk cId="3267944444" sldId="2134806890"/>
            <ac:cxnSpMk id="70" creationId="{9D450378-062A-437B-A0C0-665F008B7CB6}"/>
          </ac:cxnSpMkLst>
        </pc:cxnChg>
        <pc:cxnChg chg="del">
          <ac:chgData name="Brian Peterson" userId="31d18e3df39d937e" providerId="LiveId" clId="{C7823A92-7A21-46B6-9717-2F583E1C2B49}" dt="2024-06-18T19:45:18.565" v="60" actId="478"/>
          <ac:cxnSpMkLst>
            <pc:docMk/>
            <pc:sldMk cId="3267944444" sldId="2134806890"/>
            <ac:cxnSpMk id="71" creationId="{62A2D2C9-9BC0-47BA-8CA7-9E9D4F0C60DD}"/>
          </ac:cxnSpMkLst>
        </pc:cxnChg>
        <pc:cxnChg chg="del">
          <ac:chgData name="Brian Peterson" userId="31d18e3df39d937e" providerId="LiveId" clId="{C7823A92-7A21-46B6-9717-2F583E1C2B49}" dt="2024-06-18T19:45:18.565" v="60" actId="478"/>
          <ac:cxnSpMkLst>
            <pc:docMk/>
            <pc:sldMk cId="3267944444" sldId="2134806890"/>
            <ac:cxnSpMk id="72" creationId="{72824D6F-806F-41F4-829D-96A9DE13750B}"/>
          </ac:cxnSpMkLst>
        </pc:cxnChg>
        <pc:cxnChg chg="del">
          <ac:chgData name="Brian Peterson" userId="31d18e3df39d937e" providerId="LiveId" clId="{C7823A92-7A21-46B6-9717-2F583E1C2B49}" dt="2024-06-18T19:45:18.565" v="60" actId="478"/>
          <ac:cxnSpMkLst>
            <pc:docMk/>
            <pc:sldMk cId="3267944444" sldId="2134806890"/>
            <ac:cxnSpMk id="73" creationId="{4DA09084-FAE1-4668-A09B-07AA5BA94732}"/>
          </ac:cxnSpMkLst>
        </pc:cxnChg>
        <pc:cxnChg chg="del">
          <ac:chgData name="Brian Peterson" userId="31d18e3df39d937e" providerId="LiveId" clId="{C7823A92-7A21-46B6-9717-2F583E1C2B49}" dt="2024-06-18T19:45:18.565" v="60" actId="478"/>
          <ac:cxnSpMkLst>
            <pc:docMk/>
            <pc:sldMk cId="3267944444" sldId="2134806890"/>
            <ac:cxnSpMk id="75" creationId="{5651D7C4-0C4F-4EB3-B67C-251908A784F0}"/>
          </ac:cxnSpMkLst>
        </pc:cxnChg>
        <pc:cxnChg chg="del">
          <ac:chgData name="Brian Peterson" userId="31d18e3df39d937e" providerId="LiveId" clId="{C7823A92-7A21-46B6-9717-2F583E1C2B49}" dt="2024-06-18T19:45:18.565" v="60" actId="478"/>
          <ac:cxnSpMkLst>
            <pc:docMk/>
            <pc:sldMk cId="3267944444" sldId="2134806890"/>
            <ac:cxnSpMk id="105" creationId="{82ED5160-AF27-43B2-A86B-3AEC81F6F889}"/>
          </ac:cxnSpMkLst>
        </pc:cxnChg>
        <pc:cxnChg chg="del">
          <ac:chgData name="Brian Peterson" userId="31d18e3df39d937e" providerId="LiveId" clId="{C7823A92-7A21-46B6-9717-2F583E1C2B49}" dt="2024-06-18T19:45:18.565" v="60" actId="478"/>
          <ac:cxnSpMkLst>
            <pc:docMk/>
            <pc:sldMk cId="3267944444" sldId="2134806890"/>
            <ac:cxnSpMk id="108" creationId="{662E5828-253A-49B2-A182-07719B7A8F56}"/>
          </ac:cxnSpMkLst>
        </pc:cxnChg>
        <pc:cxnChg chg="del">
          <ac:chgData name="Brian Peterson" userId="31d18e3df39d937e" providerId="LiveId" clId="{C7823A92-7A21-46B6-9717-2F583E1C2B49}" dt="2024-06-18T19:45:18.565" v="60" actId="478"/>
          <ac:cxnSpMkLst>
            <pc:docMk/>
            <pc:sldMk cId="3267944444" sldId="2134806890"/>
            <ac:cxnSpMk id="147" creationId="{3AFB7A1F-1E2D-4B1B-B6E6-48408583745A}"/>
          </ac:cxnSpMkLst>
        </pc:cxnChg>
        <pc:cxnChg chg="del">
          <ac:chgData name="Brian Peterson" userId="31d18e3df39d937e" providerId="LiveId" clId="{C7823A92-7A21-46B6-9717-2F583E1C2B49}" dt="2024-06-18T19:45:18.565" v="60" actId="478"/>
          <ac:cxnSpMkLst>
            <pc:docMk/>
            <pc:sldMk cId="3267944444" sldId="2134806890"/>
            <ac:cxnSpMk id="149" creationId="{2B72F1B6-920F-4867-B1F5-716072A6F095}"/>
          </ac:cxnSpMkLst>
        </pc:cxnChg>
        <pc:cxnChg chg="del">
          <ac:chgData name="Brian Peterson" userId="31d18e3df39d937e" providerId="LiveId" clId="{C7823A92-7A21-46B6-9717-2F583E1C2B49}" dt="2024-06-18T19:45:18.565" v="60" actId="478"/>
          <ac:cxnSpMkLst>
            <pc:docMk/>
            <pc:sldMk cId="3267944444" sldId="2134806890"/>
            <ac:cxnSpMk id="153" creationId="{A205C17F-65F3-41CE-9B6F-2B0783C21770}"/>
          </ac:cxnSpMkLst>
        </pc:cxnChg>
        <pc:cxnChg chg="del">
          <ac:chgData name="Brian Peterson" userId="31d18e3df39d937e" providerId="LiveId" clId="{C7823A92-7A21-46B6-9717-2F583E1C2B49}" dt="2024-06-18T19:45:18.565" v="60" actId="478"/>
          <ac:cxnSpMkLst>
            <pc:docMk/>
            <pc:sldMk cId="3267944444" sldId="2134806890"/>
            <ac:cxnSpMk id="154" creationId="{7EE4AA9E-7D5C-4A1A-BC1D-B461F8E12703}"/>
          </ac:cxnSpMkLst>
        </pc:cxnChg>
        <pc:cxnChg chg="del">
          <ac:chgData name="Brian Peterson" userId="31d18e3df39d937e" providerId="LiveId" clId="{C7823A92-7A21-46B6-9717-2F583E1C2B49}" dt="2024-06-18T19:45:18.565" v="60" actId="478"/>
          <ac:cxnSpMkLst>
            <pc:docMk/>
            <pc:sldMk cId="3267944444" sldId="2134806890"/>
            <ac:cxnSpMk id="155" creationId="{A150A341-9948-4E1F-89E2-5874584DF036}"/>
          </ac:cxnSpMkLst>
        </pc:cxnChg>
        <pc:cxnChg chg="del">
          <ac:chgData name="Brian Peterson" userId="31d18e3df39d937e" providerId="LiveId" clId="{C7823A92-7A21-46B6-9717-2F583E1C2B49}" dt="2024-06-18T19:45:18.565" v="60" actId="478"/>
          <ac:cxnSpMkLst>
            <pc:docMk/>
            <pc:sldMk cId="3267944444" sldId="2134806890"/>
            <ac:cxnSpMk id="156" creationId="{9BAA313F-9F88-499F-995E-116518E6ABE8}"/>
          </ac:cxnSpMkLst>
        </pc:cxnChg>
        <pc:cxnChg chg="del">
          <ac:chgData name="Brian Peterson" userId="31d18e3df39d937e" providerId="LiveId" clId="{C7823A92-7A21-46B6-9717-2F583E1C2B49}" dt="2024-06-18T19:45:18.565" v="60" actId="478"/>
          <ac:cxnSpMkLst>
            <pc:docMk/>
            <pc:sldMk cId="3267944444" sldId="2134806890"/>
            <ac:cxnSpMk id="162" creationId="{49897D88-D6C9-4379-ACB8-7BEB3029DBA3}"/>
          </ac:cxnSpMkLst>
        </pc:cxnChg>
        <pc:cxnChg chg="del">
          <ac:chgData name="Brian Peterson" userId="31d18e3df39d937e" providerId="LiveId" clId="{C7823A92-7A21-46B6-9717-2F583E1C2B49}" dt="2024-06-18T19:45:18.565" v="60" actId="478"/>
          <ac:cxnSpMkLst>
            <pc:docMk/>
            <pc:sldMk cId="3267944444" sldId="2134806890"/>
            <ac:cxnSpMk id="163" creationId="{7870146F-66A6-4D1E-8ABA-CD66A5BD384D}"/>
          </ac:cxnSpMkLst>
        </pc:cxnChg>
        <pc:cxnChg chg="del">
          <ac:chgData name="Brian Peterson" userId="31d18e3df39d937e" providerId="LiveId" clId="{C7823A92-7A21-46B6-9717-2F583E1C2B49}" dt="2024-06-18T19:45:18.565" v="60" actId="478"/>
          <ac:cxnSpMkLst>
            <pc:docMk/>
            <pc:sldMk cId="3267944444" sldId="2134806890"/>
            <ac:cxnSpMk id="164" creationId="{C9FCF94D-5DE8-4E16-B4F4-892B8F5C673B}"/>
          </ac:cxnSpMkLst>
        </pc:cxnChg>
        <pc:cxnChg chg="del">
          <ac:chgData name="Brian Peterson" userId="31d18e3df39d937e" providerId="LiveId" clId="{C7823A92-7A21-46B6-9717-2F583E1C2B49}" dt="2024-06-18T19:45:18.565" v="60" actId="478"/>
          <ac:cxnSpMkLst>
            <pc:docMk/>
            <pc:sldMk cId="3267944444" sldId="2134806890"/>
            <ac:cxnSpMk id="165" creationId="{B907AB25-FB1E-4481-AA58-11B8F565504C}"/>
          </ac:cxnSpMkLst>
        </pc:cxnChg>
        <pc:cxnChg chg="del">
          <ac:chgData name="Brian Peterson" userId="31d18e3df39d937e" providerId="LiveId" clId="{C7823A92-7A21-46B6-9717-2F583E1C2B49}" dt="2024-06-18T19:45:18.565" v="60" actId="478"/>
          <ac:cxnSpMkLst>
            <pc:docMk/>
            <pc:sldMk cId="3267944444" sldId="2134806890"/>
            <ac:cxnSpMk id="166" creationId="{917BEF98-00D1-4ABC-8A1F-3D3C80A7F71B}"/>
          </ac:cxnSpMkLst>
        </pc:cxnChg>
        <pc:cxnChg chg="del">
          <ac:chgData name="Brian Peterson" userId="31d18e3df39d937e" providerId="LiveId" clId="{C7823A92-7A21-46B6-9717-2F583E1C2B49}" dt="2024-06-18T19:45:18.565" v="60" actId="478"/>
          <ac:cxnSpMkLst>
            <pc:docMk/>
            <pc:sldMk cId="3267944444" sldId="2134806890"/>
            <ac:cxnSpMk id="177" creationId="{DD7138AD-0312-47BD-AFB9-8D112CD8FCE7}"/>
          </ac:cxnSpMkLst>
        </pc:cxnChg>
        <pc:cxnChg chg="del">
          <ac:chgData name="Brian Peterson" userId="31d18e3df39d937e" providerId="LiveId" clId="{C7823A92-7A21-46B6-9717-2F583E1C2B49}" dt="2024-06-18T19:45:18.565" v="60" actId="478"/>
          <ac:cxnSpMkLst>
            <pc:docMk/>
            <pc:sldMk cId="3267944444" sldId="2134806890"/>
            <ac:cxnSpMk id="180" creationId="{E157DC1F-CDBE-476D-88FC-4E4BE62A35F4}"/>
          </ac:cxnSpMkLst>
        </pc:cxnChg>
      </pc:sldChg>
      <pc:sldChg chg="modSp add mod setBg">
        <pc:chgData name="Brian Peterson" userId="31d18e3df39d937e" providerId="LiveId" clId="{C7823A92-7A21-46B6-9717-2F583E1C2B49}" dt="2024-06-18T19:49:38.068" v="356" actId="20577"/>
        <pc:sldMkLst>
          <pc:docMk/>
          <pc:sldMk cId="2874708651" sldId="2134806891"/>
        </pc:sldMkLst>
        <pc:spChg chg="mod">
          <ac:chgData name="Brian Peterson" userId="31d18e3df39d937e" providerId="LiveId" clId="{C7823A92-7A21-46B6-9717-2F583E1C2B49}" dt="2024-06-18T19:49:38.068" v="356" actId="20577"/>
          <ac:spMkLst>
            <pc:docMk/>
            <pc:sldMk cId="2874708651" sldId="2134806891"/>
            <ac:spMk id="2" creationId="{053113F3-BE24-49B3-92A8-4BAF9EA09252}"/>
          </ac:spMkLst>
        </pc:spChg>
        <pc:spChg chg="mod">
          <ac:chgData name="Brian Peterson" userId="31d18e3df39d937e" providerId="LiveId" clId="{C7823A92-7A21-46B6-9717-2F583E1C2B49}" dt="2024-06-18T19:48:37.344" v="225" actId="20577"/>
          <ac:spMkLst>
            <pc:docMk/>
            <pc:sldMk cId="2874708651" sldId="2134806891"/>
            <ac:spMk id="3" creationId="{2C669490-B265-49D0-BF15-B034BC3C178A}"/>
          </ac:spMkLst>
        </pc:spChg>
      </pc:sldChg>
      <pc:sldChg chg="addSp delSp modSp add del mod">
        <pc:chgData name="Brian Peterson" userId="31d18e3df39d937e" providerId="LiveId" clId="{C7823A92-7A21-46B6-9717-2F583E1C2B49}" dt="2024-06-20T18:43:13.580" v="5363" actId="47"/>
        <pc:sldMkLst>
          <pc:docMk/>
          <pc:sldMk cId="1724183425" sldId="2134806892"/>
        </pc:sldMkLst>
        <pc:spChg chg="add mod">
          <ac:chgData name="Brian Peterson" userId="31d18e3df39d937e" providerId="LiveId" clId="{C7823A92-7A21-46B6-9717-2F583E1C2B49}" dt="2024-06-18T19:52:01.514" v="370"/>
          <ac:spMkLst>
            <pc:docMk/>
            <pc:sldMk cId="1724183425" sldId="2134806892"/>
            <ac:spMk id="10" creationId="{04C48C1E-BD98-824F-6486-590FD2233E17}"/>
          </ac:spMkLst>
        </pc:spChg>
        <pc:spChg chg="add mod">
          <ac:chgData name="Brian Peterson" userId="31d18e3df39d937e" providerId="LiveId" clId="{C7823A92-7A21-46B6-9717-2F583E1C2B49}" dt="2024-06-18T19:52:01.514" v="370"/>
          <ac:spMkLst>
            <pc:docMk/>
            <pc:sldMk cId="1724183425" sldId="2134806892"/>
            <ac:spMk id="12" creationId="{45218F40-61F0-09F4-0CDB-B54C518A64A3}"/>
          </ac:spMkLst>
        </pc:spChg>
        <pc:spChg chg="add mod">
          <ac:chgData name="Brian Peterson" userId="31d18e3df39d937e" providerId="LiveId" clId="{C7823A92-7A21-46B6-9717-2F583E1C2B49}" dt="2024-06-18T19:52:01.514" v="370"/>
          <ac:spMkLst>
            <pc:docMk/>
            <pc:sldMk cId="1724183425" sldId="2134806892"/>
            <ac:spMk id="13" creationId="{F79D5C60-A461-44F9-7813-372DFE968E89}"/>
          </ac:spMkLst>
        </pc:spChg>
        <pc:spChg chg="add mod">
          <ac:chgData name="Brian Peterson" userId="31d18e3df39d937e" providerId="LiveId" clId="{C7823A92-7A21-46B6-9717-2F583E1C2B49}" dt="2024-06-18T19:52:01.514" v="370"/>
          <ac:spMkLst>
            <pc:docMk/>
            <pc:sldMk cId="1724183425" sldId="2134806892"/>
            <ac:spMk id="14" creationId="{CE6C3471-11FB-A144-7229-E12A8AA7E39E}"/>
          </ac:spMkLst>
        </pc:spChg>
        <pc:spChg chg="add mod">
          <ac:chgData name="Brian Peterson" userId="31d18e3df39d937e" providerId="LiveId" clId="{C7823A92-7A21-46B6-9717-2F583E1C2B49}" dt="2024-06-18T19:52:01.514" v="370"/>
          <ac:spMkLst>
            <pc:docMk/>
            <pc:sldMk cId="1724183425" sldId="2134806892"/>
            <ac:spMk id="17" creationId="{AF4EFF1F-A23E-AC0A-B43C-932CFEF7147F}"/>
          </ac:spMkLst>
        </pc:spChg>
        <pc:spChg chg="add mod">
          <ac:chgData name="Brian Peterson" userId="31d18e3df39d937e" providerId="LiveId" clId="{C7823A92-7A21-46B6-9717-2F583E1C2B49}" dt="2024-06-18T19:52:01.514" v="370"/>
          <ac:spMkLst>
            <pc:docMk/>
            <pc:sldMk cId="1724183425" sldId="2134806892"/>
            <ac:spMk id="18" creationId="{71C1CA8F-D5B8-A0A8-B433-FDB85B48C85C}"/>
          </ac:spMkLst>
        </pc:spChg>
        <pc:spChg chg="del mod">
          <ac:chgData name="Brian Peterson" userId="31d18e3df39d937e" providerId="LiveId" clId="{C7823A92-7A21-46B6-9717-2F583E1C2B49}" dt="2024-06-18T19:51:51.498" v="369" actId="478"/>
          <ac:spMkLst>
            <pc:docMk/>
            <pc:sldMk cId="1724183425" sldId="2134806892"/>
            <ac:spMk id="23" creationId="{4C13649B-710B-B03D-02B4-74C886857D33}"/>
          </ac:spMkLst>
        </pc:spChg>
        <pc:spChg chg="add mod">
          <ac:chgData name="Brian Peterson" userId="31d18e3df39d937e" providerId="LiveId" clId="{C7823A92-7A21-46B6-9717-2F583E1C2B49}" dt="2024-06-18T19:52:01.514" v="370"/>
          <ac:spMkLst>
            <pc:docMk/>
            <pc:sldMk cId="1724183425" sldId="2134806892"/>
            <ac:spMk id="25" creationId="{B66BEBA3-C338-4C06-5802-44FD7853E885}"/>
          </ac:spMkLst>
        </pc:spChg>
        <pc:spChg chg="add mod">
          <ac:chgData name="Brian Peterson" userId="31d18e3df39d937e" providerId="LiveId" clId="{C7823A92-7A21-46B6-9717-2F583E1C2B49}" dt="2024-06-18T19:52:01.514" v="370"/>
          <ac:spMkLst>
            <pc:docMk/>
            <pc:sldMk cId="1724183425" sldId="2134806892"/>
            <ac:spMk id="26" creationId="{6365DC49-58E7-CFC8-FEAC-77066A35A4DC}"/>
          </ac:spMkLst>
        </pc:spChg>
        <pc:spChg chg="add mod">
          <ac:chgData name="Brian Peterson" userId="31d18e3df39d937e" providerId="LiveId" clId="{C7823A92-7A21-46B6-9717-2F583E1C2B49}" dt="2024-06-18T19:52:01.514" v="370"/>
          <ac:spMkLst>
            <pc:docMk/>
            <pc:sldMk cId="1724183425" sldId="2134806892"/>
            <ac:spMk id="27" creationId="{83FC5D6E-A8B4-FE82-FAEA-5F021EBE2B5E}"/>
          </ac:spMkLst>
        </pc:spChg>
        <pc:spChg chg="add mod">
          <ac:chgData name="Brian Peterson" userId="31d18e3df39d937e" providerId="LiveId" clId="{C7823A92-7A21-46B6-9717-2F583E1C2B49}" dt="2024-06-18T19:52:01.514" v="370"/>
          <ac:spMkLst>
            <pc:docMk/>
            <pc:sldMk cId="1724183425" sldId="2134806892"/>
            <ac:spMk id="31" creationId="{446FA677-2FB3-767B-DB40-02489C5D3430}"/>
          </ac:spMkLst>
        </pc:spChg>
        <pc:spChg chg="add mod">
          <ac:chgData name="Brian Peterson" userId="31d18e3df39d937e" providerId="LiveId" clId="{C7823A92-7A21-46B6-9717-2F583E1C2B49}" dt="2024-06-18T19:52:01.514" v="370"/>
          <ac:spMkLst>
            <pc:docMk/>
            <pc:sldMk cId="1724183425" sldId="2134806892"/>
            <ac:spMk id="32" creationId="{0DA305DB-EE60-6581-7183-1C8E9DE08165}"/>
          </ac:spMkLst>
        </pc:spChg>
        <pc:spChg chg="add mod">
          <ac:chgData name="Brian Peterson" userId="31d18e3df39d937e" providerId="LiveId" clId="{C7823A92-7A21-46B6-9717-2F583E1C2B49}" dt="2024-06-18T19:52:01.514" v="370"/>
          <ac:spMkLst>
            <pc:docMk/>
            <pc:sldMk cId="1724183425" sldId="2134806892"/>
            <ac:spMk id="33" creationId="{CC759525-023D-9C4B-2C96-D5AD02362167}"/>
          </ac:spMkLst>
        </pc:spChg>
        <pc:spChg chg="add mod">
          <ac:chgData name="Brian Peterson" userId="31d18e3df39d937e" providerId="LiveId" clId="{C7823A92-7A21-46B6-9717-2F583E1C2B49}" dt="2024-06-18T19:52:01.514" v="370"/>
          <ac:spMkLst>
            <pc:docMk/>
            <pc:sldMk cId="1724183425" sldId="2134806892"/>
            <ac:spMk id="37" creationId="{923CCE4F-D881-0441-98A6-912DE30E14B1}"/>
          </ac:spMkLst>
        </pc:spChg>
        <pc:spChg chg="add mod">
          <ac:chgData name="Brian Peterson" userId="31d18e3df39d937e" providerId="LiveId" clId="{C7823A92-7A21-46B6-9717-2F583E1C2B49}" dt="2024-06-18T19:52:01.514" v="370"/>
          <ac:spMkLst>
            <pc:docMk/>
            <pc:sldMk cId="1724183425" sldId="2134806892"/>
            <ac:spMk id="38" creationId="{71103B9B-4603-B2BB-DF58-31664B7954EC}"/>
          </ac:spMkLst>
        </pc:spChg>
        <pc:spChg chg="add mod">
          <ac:chgData name="Brian Peterson" userId="31d18e3df39d937e" providerId="LiveId" clId="{C7823A92-7A21-46B6-9717-2F583E1C2B49}" dt="2024-06-18T19:52:01.514" v="370"/>
          <ac:spMkLst>
            <pc:docMk/>
            <pc:sldMk cId="1724183425" sldId="2134806892"/>
            <ac:spMk id="39" creationId="{D9355D87-9F54-11BF-E5E1-9EEAF6D559C3}"/>
          </ac:spMkLst>
        </pc:spChg>
        <pc:spChg chg="mod">
          <ac:chgData name="Brian Peterson" userId="31d18e3df39d937e" providerId="LiveId" clId="{C7823A92-7A21-46B6-9717-2F583E1C2B49}" dt="2024-06-18T19:52:27.665" v="428" actId="20577"/>
          <ac:spMkLst>
            <pc:docMk/>
            <pc:sldMk cId="1724183425" sldId="2134806892"/>
            <ac:spMk id="43" creationId="{2DE80CA9-7C5C-BF57-CF51-3D9F6265C400}"/>
          </ac:spMkLst>
        </pc:spChg>
        <pc:spChg chg="add mod">
          <ac:chgData name="Brian Peterson" userId="31d18e3df39d937e" providerId="LiveId" clId="{C7823A92-7A21-46B6-9717-2F583E1C2B49}" dt="2024-06-18T19:52:01.514" v="370"/>
          <ac:spMkLst>
            <pc:docMk/>
            <pc:sldMk cId="1724183425" sldId="2134806892"/>
            <ac:spMk id="45" creationId="{8E1C94D5-EC32-4ED0-D134-926A4973180A}"/>
          </ac:spMkLst>
        </pc:spChg>
        <pc:spChg chg="add mod">
          <ac:chgData name="Brian Peterson" userId="31d18e3df39d937e" providerId="LiveId" clId="{C7823A92-7A21-46B6-9717-2F583E1C2B49}" dt="2024-06-18T19:52:01.514" v="370"/>
          <ac:spMkLst>
            <pc:docMk/>
            <pc:sldMk cId="1724183425" sldId="2134806892"/>
            <ac:spMk id="47" creationId="{3DFAF605-6006-3962-B1F9-E90933D03804}"/>
          </ac:spMkLst>
        </pc:spChg>
        <pc:spChg chg="add mod">
          <ac:chgData name="Brian Peterson" userId="31d18e3df39d937e" providerId="LiveId" clId="{C7823A92-7A21-46B6-9717-2F583E1C2B49}" dt="2024-06-18T19:52:01.514" v="370"/>
          <ac:spMkLst>
            <pc:docMk/>
            <pc:sldMk cId="1724183425" sldId="2134806892"/>
            <ac:spMk id="49" creationId="{50A1EDDA-8304-E65F-11F0-39354C2AF755}"/>
          </ac:spMkLst>
        </pc:spChg>
        <pc:spChg chg="add mod">
          <ac:chgData name="Brian Peterson" userId="31d18e3df39d937e" providerId="LiveId" clId="{C7823A92-7A21-46B6-9717-2F583E1C2B49}" dt="2024-06-18T19:52:01.514" v="370"/>
          <ac:spMkLst>
            <pc:docMk/>
            <pc:sldMk cId="1724183425" sldId="2134806892"/>
            <ac:spMk id="50" creationId="{C684A25E-F636-C762-5F21-E5E194E3CDC1}"/>
          </ac:spMkLst>
        </pc:spChg>
        <pc:spChg chg="add mod">
          <ac:chgData name="Brian Peterson" userId="31d18e3df39d937e" providerId="LiveId" clId="{C7823A92-7A21-46B6-9717-2F583E1C2B49}" dt="2024-06-18T19:52:01.514" v="370"/>
          <ac:spMkLst>
            <pc:docMk/>
            <pc:sldMk cId="1724183425" sldId="2134806892"/>
            <ac:spMk id="51" creationId="{98B3CE02-816F-BF4F-AB9B-2C6917CBE76B}"/>
          </ac:spMkLst>
        </pc:spChg>
        <pc:spChg chg="add mod">
          <ac:chgData name="Brian Peterson" userId="31d18e3df39d937e" providerId="LiveId" clId="{C7823A92-7A21-46B6-9717-2F583E1C2B49}" dt="2024-06-18T19:52:01.514" v="370"/>
          <ac:spMkLst>
            <pc:docMk/>
            <pc:sldMk cId="1724183425" sldId="2134806892"/>
            <ac:spMk id="52" creationId="{2AE96A56-A66B-5DC1-509E-76C4B31F208F}"/>
          </ac:spMkLst>
        </pc:spChg>
        <pc:spChg chg="add mod">
          <ac:chgData name="Brian Peterson" userId="31d18e3df39d937e" providerId="LiveId" clId="{C7823A92-7A21-46B6-9717-2F583E1C2B49}" dt="2024-06-18T19:52:01.514" v="370"/>
          <ac:spMkLst>
            <pc:docMk/>
            <pc:sldMk cId="1724183425" sldId="2134806892"/>
            <ac:spMk id="53" creationId="{012F0A07-0A46-8755-43B4-9936A8EAB220}"/>
          </ac:spMkLst>
        </pc:spChg>
        <pc:spChg chg="add mod">
          <ac:chgData name="Brian Peterson" userId="31d18e3df39d937e" providerId="LiveId" clId="{C7823A92-7A21-46B6-9717-2F583E1C2B49}" dt="2024-06-18T19:52:01.514" v="370"/>
          <ac:spMkLst>
            <pc:docMk/>
            <pc:sldMk cId="1724183425" sldId="2134806892"/>
            <ac:spMk id="54" creationId="{D076012D-B23A-A549-9302-22CBEBCA77BC}"/>
          </ac:spMkLst>
        </pc:spChg>
        <pc:spChg chg="add mod">
          <ac:chgData name="Brian Peterson" userId="31d18e3df39d937e" providerId="LiveId" clId="{C7823A92-7A21-46B6-9717-2F583E1C2B49}" dt="2024-06-18T19:52:01.514" v="370"/>
          <ac:spMkLst>
            <pc:docMk/>
            <pc:sldMk cId="1724183425" sldId="2134806892"/>
            <ac:spMk id="62" creationId="{E6A2B64C-3154-7291-91AD-070A64BD275C}"/>
          </ac:spMkLst>
        </pc:spChg>
        <pc:spChg chg="add mod">
          <ac:chgData name="Brian Peterson" userId="31d18e3df39d937e" providerId="LiveId" clId="{C7823A92-7A21-46B6-9717-2F583E1C2B49}" dt="2024-06-18T19:52:01.514" v="370"/>
          <ac:spMkLst>
            <pc:docMk/>
            <pc:sldMk cId="1724183425" sldId="2134806892"/>
            <ac:spMk id="63" creationId="{921654D9-ACC0-5A9C-C257-0BFC850298D9}"/>
          </ac:spMkLst>
        </pc:spChg>
        <pc:spChg chg="add mod">
          <ac:chgData name="Brian Peterson" userId="31d18e3df39d937e" providerId="LiveId" clId="{C7823A92-7A21-46B6-9717-2F583E1C2B49}" dt="2024-06-18T19:52:01.514" v="370"/>
          <ac:spMkLst>
            <pc:docMk/>
            <pc:sldMk cId="1724183425" sldId="2134806892"/>
            <ac:spMk id="71" creationId="{1BEA57F1-5F9A-0890-87FE-BFB57F552416}"/>
          </ac:spMkLst>
        </pc:spChg>
        <pc:spChg chg="add mod">
          <ac:chgData name="Brian Peterson" userId="31d18e3df39d937e" providerId="LiveId" clId="{C7823A92-7A21-46B6-9717-2F583E1C2B49}" dt="2024-06-18T19:52:01.514" v="370"/>
          <ac:spMkLst>
            <pc:docMk/>
            <pc:sldMk cId="1724183425" sldId="2134806892"/>
            <ac:spMk id="72" creationId="{A9E500A6-52D2-9E1A-8213-2D6B153B86E3}"/>
          </ac:spMkLst>
        </pc:spChg>
        <pc:spChg chg="add mod">
          <ac:chgData name="Brian Peterson" userId="31d18e3df39d937e" providerId="LiveId" clId="{C7823A92-7A21-46B6-9717-2F583E1C2B49}" dt="2024-06-18T19:52:01.514" v="370"/>
          <ac:spMkLst>
            <pc:docMk/>
            <pc:sldMk cId="1724183425" sldId="2134806892"/>
            <ac:spMk id="73" creationId="{1A608C56-C8B1-C2F4-7DC9-4FF0204EDDB8}"/>
          </ac:spMkLst>
        </pc:spChg>
        <pc:spChg chg="add mod">
          <ac:chgData name="Brian Peterson" userId="31d18e3df39d937e" providerId="LiveId" clId="{C7823A92-7A21-46B6-9717-2F583E1C2B49}" dt="2024-06-18T19:52:01.514" v="370"/>
          <ac:spMkLst>
            <pc:docMk/>
            <pc:sldMk cId="1724183425" sldId="2134806892"/>
            <ac:spMk id="74" creationId="{F23CBCBD-C863-27B8-35F3-23E41C880D78}"/>
          </ac:spMkLst>
        </pc:spChg>
        <pc:spChg chg="add mod">
          <ac:chgData name="Brian Peterson" userId="31d18e3df39d937e" providerId="LiveId" clId="{C7823A92-7A21-46B6-9717-2F583E1C2B49}" dt="2024-06-18T19:52:01.514" v="370"/>
          <ac:spMkLst>
            <pc:docMk/>
            <pc:sldMk cId="1724183425" sldId="2134806892"/>
            <ac:spMk id="75" creationId="{EBB62B0D-7B3F-9799-0FB4-9220CEE1063D}"/>
          </ac:spMkLst>
        </pc:spChg>
        <pc:spChg chg="add mod">
          <ac:chgData name="Brian Peterson" userId="31d18e3df39d937e" providerId="LiveId" clId="{C7823A92-7A21-46B6-9717-2F583E1C2B49}" dt="2024-06-18T19:52:01.514" v="370"/>
          <ac:spMkLst>
            <pc:docMk/>
            <pc:sldMk cId="1724183425" sldId="2134806892"/>
            <ac:spMk id="76" creationId="{CF2F2278-7516-B9FF-DAE5-BB9A3739E617}"/>
          </ac:spMkLst>
        </pc:spChg>
        <pc:picChg chg="del">
          <ac:chgData name="Brian Peterson" userId="31d18e3df39d937e" providerId="LiveId" clId="{C7823A92-7A21-46B6-9717-2F583E1C2B49}" dt="2024-06-18T19:51:42.718" v="365" actId="478"/>
          <ac:picMkLst>
            <pc:docMk/>
            <pc:sldMk cId="1724183425" sldId="2134806892"/>
            <ac:picMk id="24" creationId="{1532C4C1-CC02-33CF-8558-48C559874FE2}"/>
          </ac:picMkLst>
        </pc:picChg>
        <pc:picChg chg="del">
          <ac:chgData name="Brian Peterson" userId="31d18e3df39d937e" providerId="LiveId" clId="{C7823A92-7A21-46B6-9717-2F583E1C2B49}" dt="2024-06-18T19:51:51.498" v="369" actId="478"/>
          <ac:picMkLst>
            <pc:docMk/>
            <pc:sldMk cId="1724183425" sldId="2134806892"/>
            <ac:picMk id="29" creationId="{3FC88BF6-548D-1086-BFE2-D55057BD2A52}"/>
          </ac:picMkLst>
        </pc:picChg>
        <pc:picChg chg="add mod">
          <ac:chgData name="Brian Peterson" userId="31d18e3df39d937e" providerId="LiveId" clId="{C7823A92-7A21-46B6-9717-2F583E1C2B49}" dt="2024-06-18T19:52:01.514" v="370"/>
          <ac:picMkLst>
            <pc:docMk/>
            <pc:sldMk cId="1724183425" sldId="2134806892"/>
            <ac:picMk id="64" creationId="{1D79A489-9F5D-E108-59CC-B0578E847B3D}"/>
          </ac:picMkLst>
        </pc:picChg>
        <pc:picChg chg="add mod">
          <ac:chgData name="Brian Peterson" userId="31d18e3df39d937e" providerId="LiveId" clId="{C7823A92-7A21-46B6-9717-2F583E1C2B49}" dt="2024-06-18T19:52:01.514" v="370"/>
          <ac:picMkLst>
            <pc:docMk/>
            <pc:sldMk cId="1724183425" sldId="2134806892"/>
            <ac:picMk id="65" creationId="{9A235141-9098-17F7-4B54-EE5DEE43CB6C}"/>
          </ac:picMkLst>
        </pc:picChg>
        <pc:picChg chg="add mod">
          <ac:chgData name="Brian Peterson" userId="31d18e3df39d937e" providerId="LiveId" clId="{C7823A92-7A21-46B6-9717-2F583E1C2B49}" dt="2024-06-18T19:52:01.514" v="370"/>
          <ac:picMkLst>
            <pc:docMk/>
            <pc:sldMk cId="1724183425" sldId="2134806892"/>
            <ac:picMk id="66" creationId="{741396B0-6407-6DDD-CD22-416B71DB4792}"/>
          </ac:picMkLst>
        </pc:picChg>
        <pc:picChg chg="add mod">
          <ac:chgData name="Brian Peterson" userId="31d18e3df39d937e" providerId="LiveId" clId="{C7823A92-7A21-46B6-9717-2F583E1C2B49}" dt="2024-06-18T19:52:01.514" v="370"/>
          <ac:picMkLst>
            <pc:docMk/>
            <pc:sldMk cId="1724183425" sldId="2134806892"/>
            <ac:picMk id="67" creationId="{5A4BA110-AB44-05ED-4240-5A942BC42A93}"/>
          </ac:picMkLst>
        </pc:picChg>
        <pc:picChg chg="add mod">
          <ac:chgData name="Brian Peterson" userId="31d18e3df39d937e" providerId="LiveId" clId="{C7823A92-7A21-46B6-9717-2F583E1C2B49}" dt="2024-06-18T19:52:01.514" v="370"/>
          <ac:picMkLst>
            <pc:docMk/>
            <pc:sldMk cId="1724183425" sldId="2134806892"/>
            <ac:picMk id="68" creationId="{B1BE5000-EAD6-771D-EAA5-26863E186E5F}"/>
          </ac:picMkLst>
        </pc:picChg>
        <pc:picChg chg="add mod">
          <ac:chgData name="Brian Peterson" userId="31d18e3df39d937e" providerId="LiveId" clId="{C7823A92-7A21-46B6-9717-2F583E1C2B49}" dt="2024-06-18T19:52:01.514" v="370"/>
          <ac:picMkLst>
            <pc:docMk/>
            <pc:sldMk cId="1724183425" sldId="2134806892"/>
            <ac:picMk id="69" creationId="{69DF50A8-3E13-22CC-A967-CFCBBF1295B2}"/>
          </ac:picMkLst>
        </pc:picChg>
        <pc:picChg chg="add mod">
          <ac:chgData name="Brian Peterson" userId="31d18e3df39d937e" providerId="LiveId" clId="{C7823A92-7A21-46B6-9717-2F583E1C2B49}" dt="2024-06-18T19:52:01.514" v="370"/>
          <ac:picMkLst>
            <pc:docMk/>
            <pc:sldMk cId="1724183425" sldId="2134806892"/>
            <ac:picMk id="70" creationId="{70BB83AC-CDA4-EA02-36F2-1AADBCA03673}"/>
          </ac:picMkLst>
        </pc:picChg>
        <pc:cxnChg chg="add mod">
          <ac:chgData name="Brian Peterson" userId="31d18e3df39d937e" providerId="LiveId" clId="{C7823A92-7A21-46B6-9717-2F583E1C2B49}" dt="2024-06-18T19:52:01.514" v="370"/>
          <ac:cxnSpMkLst>
            <pc:docMk/>
            <pc:sldMk cId="1724183425" sldId="2134806892"/>
            <ac:cxnSpMk id="2" creationId="{6F97B3D9-DE2D-093B-92AC-2F29F82D94A8}"/>
          </ac:cxnSpMkLst>
        </pc:cxnChg>
        <pc:cxnChg chg="add mod">
          <ac:chgData name="Brian Peterson" userId="31d18e3df39d937e" providerId="LiveId" clId="{C7823A92-7A21-46B6-9717-2F583E1C2B49}" dt="2024-06-18T19:52:01.514" v="370"/>
          <ac:cxnSpMkLst>
            <pc:docMk/>
            <pc:sldMk cId="1724183425" sldId="2134806892"/>
            <ac:cxnSpMk id="3" creationId="{C1A9103F-5D2E-A76A-10CC-9A0485981E85}"/>
          </ac:cxnSpMkLst>
        </pc:cxnChg>
        <pc:cxnChg chg="add mod">
          <ac:chgData name="Brian Peterson" userId="31d18e3df39d937e" providerId="LiveId" clId="{C7823A92-7A21-46B6-9717-2F583E1C2B49}" dt="2024-06-18T19:52:01.514" v="370"/>
          <ac:cxnSpMkLst>
            <pc:docMk/>
            <pc:sldMk cId="1724183425" sldId="2134806892"/>
            <ac:cxnSpMk id="4" creationId="{8BE0798D-0D78-4A35-C27A-C0A25FF69F0F}"/>
          </ac:cxnSpMkLst>
        </pc:cxnChg>
        <pc:cxnChg chg="add mod">
          <ac:chgData name="Brian Peterson" userId="31d18e3df39d937e" providerId="LiveId" clId="{C7823A92-7A21-46B6-9717-2F583E1C2B49}" dt="2024-06-18T19:52:01.514" v="370"/>
          <ac:cxnSpMkLst>
            <pc:docMk/>
            <pc:sldMk cId="1724183425" sldId="2134806892"/>
            <ac:cxnSpMk id="5" creationId="{B7C25CAD-5E82-45C0-589C-ADDB94E8B051}"/>
          </ac:cxnSpMkLst>
        </pc:cxnChg>
        <pc:cxnChg chg="add mod">
          <ac:chgData name="Brian Peterson" userId="31d18e3df39d937e" providerId="LiveId" clId="{C7823A92-7A21-46B6-9717-2F583E1C2B49}" dt="2024-06-18T19:52:01.514" v="370"/>
          <ac:cxnSpMkLst>
            <pc:docMk/>
            <pc:sldMk cId="1724183425" sldId="2134806892"/>
            <ac:cxnSpMk id="6" creationId="{4DA50BD8-A728-2CDF-7116-3743C4F1C020}"/>
          </ac:cxnSpMkLst>
        </pc:cxnChg>
        <pc:cxnChg chg="add mod">
          <ac:chgData name="Brian Peterson" userId="31d18e3df39d937e" providerId="LiveId" clId="{C7823A92-7A21-46B6-9717-2F583E1C2B49}" dt="2024-06-18T19:52:01.514" v="370"/>
          <ac:cxnSpMkLst>
            <pc:docMk/>
            <pc:sldMk cId="1724183425" sldId="2134806892"/>
            <ac:cxnSpMk id="7" creationId="{913F5F4B-511A-9F38-2DBC-9EA88A8AABB4}"/>
          </ac:cxnSpMkLst>
        </pc:cxnChg>
        <pc:cxnChg chg="add mod">
          <ac:chgData name="Brian Peterson" userId="31d18e3df39d937e" providerId="LiveId" clId="{C7823A92-7A21-46B6-9717-2F583E1C2B49}" dt="2024-06-18T19:52:01.514" v="370"/>
          <ac:cxnSpMkLst>
            <pc:docMk/>
            <pc:sldMk cId="1724183425" sldId="2134806892"/>
            <ac:cxnSpMk id="8" creationId="{3F8864DC-9461-EB33-1F7D-1B646A52F40B}"/>
          </ac:cxnSpMkLst>
        </pc:cxnChg>
        <pc:cxnChg chg="add mod">
          <ac:chgData name="Brian Peterson" userId="31d18e3df39d937e" providerId="LiveId" clId="{C7823A92-7A21-46B6-9717-2F583E1C2B49}" dt="2024-06-18T19:52:01.514" v="370"/>
          <ac:cxnSpMkLst>
            <pc:docMk/>
            <pc:sldMk cId="1724183425" sldId="2134806892"/>
            <ac:cxnSpMk id="9" creationId="{54EB2E1F-EDA2-073E-730B-F4405DF2CDE4}"/>
          </ac:cxnSpMkLst>
        </pc:cxnChg>
        <pc:cxnChg chg="add mod">
          <ac:chgData name="Brian Peterson" userId="31d18e3df39d937e" providerId="LiveId" clId="{C7823A92-7A21-46B6-9717-2F583E1C2B49}" dt="2024-06-18T19:52:01.514" v="370"/>
          <ac:cxnSpMkLst>
            <pc:docMk/>
            <pc:sldMk cId="1724183425" sldId="2134806892"/>
            <ac:cxnSpMk id="15" creationId="{36C51114-72B4-7D9C-95CA-9625428DE1C4}"/>
          </ac:cxnSpMkLst>
        </pc:cxnChg>
        <pc:cxnChg chg="add mod">
          <ac:chgData name="Brian Peterson" userId="31d18e3df39d937e" providerId="LiveId" clId="{C7823A92-7A21-46B6-9717-2F583E1C2B49}" dt="2024-06-18T19:52:01.514" v="370"/>
          <ac:cxnSpMkLst>
            <pc:docMk/>
            <pc:sldMk cId="1724183425" sldId="2134806892"/>
            <ac:cxnSpMk id="16" creationId="{3D253FCD-8EB4-AC53-505C-4C5EDCEC887B}"/>
          </ac:cxnSpMkLst>
        </pc:cxnChg>
        <pc:cxnChg chg="add mod">
          <ac:chgData name="Brian Peterson" userId="31d18e3df39d937e" providerId="LiveId" clId="{C7823A92-7A21-46B6-9717-2F583E1C2B49}" dt="2024-06-18T19:52:01.514" v="370"/>
          <ac:cxnSpMkLst>
            <pc:docMk/>
            <pc:sldMk cId="1724183425" sldId="2134806892"/>
            <ac:cxnSpMk id="19" creationId="{BC49A903-BC86-F275-FD65-EC63A53AA145}"/>
          </ac:cxnSpMkLst>
        </pc:cxnChg>
        <pc:cxnChg chg="add mod">
          <ac:chgData name="Brian Peterson" userId="31d18e3df39d937e" providerId="LiveId" clId="{C7823A92-7A21-46B6-9717-2F583E1C2B49}" dt="2024-06-18T19:52:01.514" v="370"/>
          <ac:cxnSpMkLst>
            <pc:docMk/>
            <pc:sldMk cId="1724183425" sldId="2134806892"/>
            <ac:cxnSpMk id="20" creationId="{AB34AEEB-6190-C068-E580-F13397DC28EE}"/>
          </ac:cxnSpMkLst>
        </pc:cxnChg>
        <pc:cxnChg chg="add mod">
          <ac:chgData name="Brian Peterson" userId="31d18e3df39d937e" providerId="LiveId" clId="{C7823A92-7A21-46B6-9717-2F583E1C2B49}" dt="2024-06-18T19:52:01.514" v="370"/>
          <ac:cxnSpMkLst>
            <pc:docMk/>
            <pc:sldMk cId="1724183425" sldId="2134806892"/>
            <ac:cxnSpMk id="21" creationId="{3E445F9E-3AAF-98F8-9797-54D75A8F434A}"/>
          </ac:cxnSpMkLst>
        </pc:cxnChg>
        <pc:cxnChg chg="add mod">
          <ac:chgData name="Brian Peterson" userId="31d18e3df39d937e" providerId="LiveId" clId="{C7823A92-7A21-46B6-9717-2F583E1C2B49}" dt="2024-06-18T19:52:01.514" v="370"/>
          <ac:cxnSpMkLst>
            <pc:docMk/>
            <pc:sldMk cId="1724183425" sldId="2134806892"/>
            <ac:cxnSpMk id="22" creationId="{E30728B0-4B5E-55C8-8469-EB023B8ED479}"/>
          </ac:cxnSpMkLst>
        </pc:cxnChg>
        <pc:cxnChg chg="add mod">
          <ac:chgData name="Brian Peterson" userId="31d18e3df39d937e" providerId="LiveId" clId="{C7823A92-7A21-46B6-9717-2F583E1C2B49}" dt="2024-06-18T19:52:01.514" v="370"/>
          <ac:cxnSpMkLst>
            <pc:docMk/>
            <pc:sldMk cId="1724183425" sldId="2134806892"/>
            <ac:cxnSpMk id="28" creationId="{5AB63153-5912-5D61-6B08-F5617F60036D}"/>
          </ac:cxnSpMkLst>
        </pc:cxnChg>
        <pc:cxnChg chg="add mod">
          <ac:chgData name="Brian Peterson" userId="31d18e3df39d937e" providerId="LiveId" clId="{C7823A92-7A21-46B6-9717-2F583E1C2B49}" dt="2024-06-18T19:52:01.514" v="370"/>
          <ac:cxnSpMkLst>
            <pc:docMk/>
            <pc:sldMk cId="1724183425" sldId="2134806892"/>
            <ac:cxnSpMk id="30" creationId="{91E13AF7-C7DC-7A08-83F6-FA73D1890B8E}"/>
          </ac:cxnSpMkLst>
        </pc:cxnChg>
        <pc:cxnChg chg="add mod">
          <ac:chgData name="Brian Peterson" userId="31d18e3df39d937e" providerId="LiveId" clId="{C7823A92-7A21-46B6-9717-2F583E1C2B49}" dt="2024-06-18T19:52:01.514" v="370"/>
          <ac:cxnSpMkLst>
            <pc:docMk/>
            <pc:sldMk cId="1724183425" sldId="2134806892"/>
            <ac:cxnSpMk id="34" creationId="{0D107990-7975-2F35-1B02-FA7698BB7CE3}"/>
          </ac:cxnSpMkLst>
        </pc:cxnChg>
        <pc:cxnChg chg="add mod">
          <ac:chgData name="Brian Peterson" userId="31d18e3df39d937e" providerId="LiveId" clId="{C7823A92-7A21-46B6-9717-2F583E1C2B49}" dt="2024-06-18T19:52:01.514" v="370"/>
          <ac:cxnSpMkLst>
            <pc:docMk/>
            <pc:sldMk cId="1724183425" sldId="2134806892"/>
            <ac:cxnSpMk id="35" creationId="{7C1AD231-C784-E46F-7C7B-25F67FDAC05D}"/>
          </ac:cxnSpMkLst>
        </pc:cxnChg>
        <pc:cxnChg chg="add mod">
          <ac:chgData name="Brian Peterson" userId="31d18e3df39d937e" providerId="LiveId" clId="{C7823A92-7A21-46B6-9717-2F583E1C2B49}" dt="2024-06-18T19:52:01.514" v="370"/>
          <ac:cxnSpMkLst>
            <pc:docMk/>
            <pc:sldMk cId="1724183425" sldId="2134806892"/>
            <ac:cxnSpMk id="36" creationId="{799AF5E1-819A-AF73-1504-AF512E7C2995}"/>
          </ac:cxnSpMkLst>
        </pc:cxnChg>
        <pc:cxnChg chg="add mod">
          <ac:chgData name="Brian Peterson" userId="31d18e3df39d937e" providerId="LiveId" clId="{C7823A92-7A21-46B6-9717-2F583E1C2B49}" dt="2024-06-18T19:52:01.514" v="370"/>
          <ac:cxnSpMkLst>
            <pc:docMk/>
            <pc:sldMk cId="1724183425" sldId="2134806892"/>
            <ac:cxnSpMk id="40" creationId="{A84C6F26-7E2E-8048-C9EF-277DABFE4C24}"/>
          </ac:cxnSpMkLst>
        </pc:cxnChg>
        <pc:cxnChg chg="add mod">
          <ac:chgData name="Brian Peterson" userId="31d18e3df39d937e" providerId="LiveId" clId="{C7823A92-7A21-46B6-9717-2F583E1C2B49}" dt="2024-06-18T19:52:01.514" v="370"/>
          <ac:cxnSpMkLst>
            <pc:docMk/>
            <pc:sldMk cId="1724183425" sldId="2134806892"/>
            <ac:cxnSpMk id="41" creationId="{F84A97D8-83FC-7F39-5A99-BEEE7BAD7DDE}"/>
          </ac:cxnSpMkLst>
        </pc:cxnChg>
        <pc:cxnChg chg="add mod">
          <ac:chgData name="Brian Peterson" userId="31d18e3df39d937e" providerId="LiveId" clId="{C7823A92-7A21-46B6-9717-2F583E1C2B49}" dt="2024-06-18T19:52:01.514" v="370"/>
          <ac:cxnSpMkLst>
            <pc:docMk/>
            <pc:sldMk cId="1724183425" sldId="2134806892"/>
            <ac:cxnSpMk id="42" creationId="{487C2B4E-98F3-D270-0D53-DC82F2A212B2}"/>
          </ac:cxnSpMkLst>
        </pc:cxnChg>
        <pc:cxnChg chg="add mod">
          <ac:chgData name="Brian Peterson" userId="31d18e3df39d937e" providerId="LiveId" clId="{C7823A92-7A21-46B6-9717-2F583E1C2B49}" dt="2024-06-18T19:52:01.514" v="370"/>
          <ac:cxnSpMkLst>
            <pc:docMk/>
            <pc:sldMk cId="1724183425" sldId="2134806892"/>
            <ac:cxnSpMk id="44" creationId="{33AB383A-EDDA-2475-949F-E6CF7E5F3EBE}"/>
          </ac:cxnSpMkLst>
        </pc:cxnChg>
        <pc:cxnChg chg="add mod">
          <ac:chgData name="Brian Peterson" userId="31d18e3df39d937e" providerId="LiveId" clId="{C7823A92-7A21-46B6-9717-2F583E1C2B49}" dt="2024-06-18T19:52:01.514" v="370"/>
          <ac:cxnSpMkLst>
            <pc:docMk/>
            <pc:sldMk cId="1724183425" sldId="2134806892"/>
            <ac:cxnSpMk id="46" creationId="{ED2E187E-42A0-823E-B3E4-EAD31133F394}"/>
          </ac:cxnSpMkLst>
        </pc:cxnChg>
        <pc:cxnChg chg="add mod">
          <ac:chgData name="Brian Peterson" userId="31d18e3df39d937e" providerId="LiveId" clId="{C7823A92-7A21-46B6-9717-2F583E1C2B49}" dt="2024-06-18T19:52:01.514" v="370"/>
          <ac:cxnSpMkLst>
            <pc:docMk/>
            <pc:sldMk cId="1724183425" sldId="2134806892"/>
            <ac:cxnSpMk id="48" creationId="{6A5911C7-8198-2832-CCE5-66A546915D19}"/>
          </ac:cxnSpMkLst>
        </pc:cxnChg>
        <pc:cxnChg chg="add mod">
          <ac:chgData name="Brian Peterson" userId="31d18e3df39d937e" providerId="LiveId" clId="{C7823A92-7A21-46B6-9717-2F583E1C2B49}" dt="2024-06-18T19:52:01.514" v="370"/>
          <ac:cxnSpMkLst>
            <pc:docMk/>
            <pc:sldMk cId="1724183425" sldId="2134806892"/>
            <ac:cxnSpMk id="55" creationId="{1813448E-B6B8-88AF-03A8-E7DA9A689549}"/>
          </ac:cxnSpMkLst>
        </pc:cxnChg>
        <pc:cxnChg chg="add mod">
          <ac:chgData name="Brian Peterson" userId="31d18e3df39d937e" providerId="LiveId" clId="{C7823A92-7A21-46B6-9717-2F583E1C2B49}" dt="2024-06-18T19:52:01.514" v="370"/>
          <ac:cxnSpMkLst>
            <pc:docMk/>
            <pc:sldMk cId="1724183425" sldId="2134806892"/>
            <ac:cxnSpMk id="56" creationId="{5E7F5242-7CBD-B30B-BAB7-BFBEB935C337}"/>
          </ac:cxnSpMkLst>
        </pc:cxnChg>
        <pc:cxnChg chg="add mod">
          <ac:chgData name="Brian Peterson" userId="31d18e3df39d937e" providerId="LiveId" clId="{C7823A92-7A21-46B6-9717-2F583E1C2B49}" dt="2024-06-18T19:52:01.514" v="370"/>
          <ac:cxnSpMkLst>
            <pc:docMk/>
            <pc:sldMk cId="1724183425" sldId="2134806892"/>
            <ac:cxnSpMk id="57" creationId="{DD11646E-DB40-C4EB-E6F1-A4B3CC48128F}"/>
          </ac:cxnSpMkLst>
        </pc:cxnChg>
        <pc:cxnChg chg="add mod">
          <ac:chgData name="Brian Peterson" userId="31d18e3df39d937e" providerId="LiveId" clId="{C7823A92-7A21-46B6-9717-2F583E1C2B49}" dt="2024-06-18T19:52:01.514" v="370"/>
          <ac:cxnSpMkLst>
            <pc:docMk/>
            <pc:sldMk cId="1724183425" sldId="2134806892"/>
            <ac:cxnSpMk id="58" creationId="{5A71363C-9B34-AD73-F33C-77B420E98C7B}"/>
          </ac:cxnSpMkLst>
        </pc:cxnChg>
        <pc:cxnChg chg="add mod">
          <ac:chgData name="Brian Peterson" userId="31d18e3df39d937e" providerId="LiveId" clId="{C7823A92-7A21-46B6-9717-2F583E1C2B49}" dt="2024-06-18T19:52:01.514" v="370"/>
          <ac:cxnSpMkLst>
            <pc:docMk/>
            <pc:sldMk cId="1724183425" sldId="2134806892"/>
            <ac:cxnSpMk id="59" creationId="{0B526384-DDAE-1454-6872-CA98854DF7AF}"/>
          </ac:cxnSpMkLst>
        </pc:cxnChg>
        <pc:cxnChg chg="add mod">
          <ac:chgData name="Brian Peterson" userId="31d18e3df39d937e" providerId="LiveId" clId="{C7823A92-7A21-46B6-9717-2F583E1C2B49}" dt="2024-06-18T19:52:01.514" v="370"/>
          <ac:cxnSpMkLst>
            <pc:docMk/>
            <pc:sldMk cId="1724183425" sldId="2134806892"/>
            <ac:cxnSpMk id="60" creationId="{CE58DFEC-E23A-3F26-DA4A-369660EF8AA5}"/>
          </ac:cxnSpMkLst>
        </pc:cxnChg>
        <pc:cxnChg chg="add mod">
          <ac:chgData name="Brian Peterson" userId="31d18e3df39d937e" providerId="LiveId" clId="{C7823A92-7A21-46B6-9717-2F583E1C2B49}" dt="2024-06-18T19:52:01.514" v="370"/>
          <ac:cxnSpMkLst>
            <pc:docMk/>
            <pc:sldMk cId="1724183425" sldId="2134806892"/>
            <ac:cxnSpMk id="61" creationId="{BBE8ABF4-CBC9-BA18-8E85-19BAB9986C2E}"/>
          </ac:cxnSpMkLst>
        </pc:cxnChg>
      </pc:sldChg>
      <pc:sldChg chg="addSp delSp modSp add mod">
        <pc:chgData name="Brian Peterson" userId="31d18e3df39d937e" providerId="LiveId" clId="{C7823A92-7A21-46B6-9717-2F583E1C2B49}" dt="2024-06-20T16:41:47.095" v="545" actId="478"/>
        <pc:sldMkLst>
          <pc:docMk/>
          <pc:sldMk cId="2400166752" sldId="2134806893"/>
        </pc:sldMkLst>
        <pc:spChg chg="del">
          <ac:chgData name="Brian Peterson" userId="31d18e3df39d937e" providerId="LiveId" clId="{C7823A92-7A21-46B6-9717-2F583E1C2B49}" dt="2024-06-18T19:53:29.707" v="430" actId="478"/>
          <ac:spMkLst>
            <pc:docMk/>
            <pc:sldMk cId="2400166752" sldId="2134806893"/>
            <ac:spMk id="10" creationId="{04C48C1E-BD98-824F-6486-590FD2233E17}"/>
          </ac:spMkLst>
        </pc:spChg>
        <pc:spChg chg="del">
          <ac:chgData name="Brian Peterson" userId="31d18e3df39d937e" providerId="LiveId" clId="{C7823A92-7A21-46B6-9717-2F583E1C2B49}" dt="2024-06-18T19:53:29.707" v="430" actId="478"/>
          <ac:spMkLst>
            <pc:docMk/>
            <pc:sldMk cId="2400166752" sldId="2134806893"/>
            <ac:spMk id="12" creationId="{45218F40-61F0-09F4-0CDB-B54C518A64A3}"/>
          </ac:spMkLst>
        </pc:spChg>
        <pc:spChg chg="del">
          <ac:chgData name="Brian Peterson" userId="31d18e3df39d937e" providerId="LiveId" clId="{C7823A92-7A21-46B6-9717-2F583E1C2B49}" dt="2024-06-18T19:53:29.707" v="430" actId="478"/>
          <ac:spMkLst>
            <pc:docMk/>
            <pc:sldMk cId="2400166752" sldId="2134806893"/>
            <ac:spMk id="13" creationId="{F79D5C60-A461-44F9-7813-372DFE968E89}"/>
          </ac:spMkLst>
        </pc:spChg>
        <pc:spChg chg="del">
          <ac:chgData name="Brian Peterson" userId="31d18e3df39d937e" providerId="LiveId" clId="{C7823A92-7A21-46B6-9717-2F583E1C2B49}" dt="2024-06-18T19:53:29.707" v="430" actId="478"/>
          <ac:spMkLst>
            <pc:docMk/>
            <pc:sldMk cId="2400166752" sldId="2134806893"/>
            <ac:spMk id="14" creationId="{CE6C3471-11FB-A144-7229-E12A8AA7E39E}"/>
          </ac:spMkLst>
        </pc:spChg>
        <pc:spChg chg="del">
          <ac:chgData name="Brian Peterson" userId="31d18e3df39d937e" providerId="LiveId" clId="{C7823A92-7A21-46B6-9717-2F583E1C2B49}" dt="2024-06-18T19:53:29.707" v="430" actId="478"/>
          <ac:spMkLst>
            <pc:docMk/>
            <pc:sldMk cId="2400166752" sldId="2134806893"/>
            <ac:spMk id="17" creationId="{AF4EFF1F-A23E-AC0A-B43C-932CFEF7147F}"/>
          </ac:spMkLst>
        </pc:spChg>
        <pc:spChg chg="del">
          <ac:chgData name="Brian Peterson" userId="31d18e3df39d937e" providerId="LiveId" clId="{C7823A92-7A21-46B6-9717-2F583E1C2B49}" dt="2024-06-18T19:53:29.707" v="430" actId="478"/>
          <ac:spMkLst>
            <pc:docMk/>
            <pc:sldMk cId="2400166752" sldId="2134806893"/>
            <ac:spMk id="18" creationId="{71C1CA8F-D5B8-A0A8-B433-FDB85B48C85C}"/>
          </ac:spMkLst>
        </pc:spChg>
        <pc:spChg chg="del">
          <ac:chgData name="Brian Peterson" userId="31d18e3df39d937e" providerId="LiveId" clId="{C7823A92-7A21-46B6-9717-2F583E1C2B49}" dt="2024-06-18T19:53:29.707" v="430" actId="478"/>
          <ac:spMkLst>
            <pc:docMk/>
            <pc:sldMk cId="2400166752" sldId="2134806893"/>
            <ac:spMk id="25" creationId="{B66BEBA3-C338-4C06-5802-44FD7853E885}"/>
          </ac:spMkLst>
        </pc:spChg>
        <pc:spChg chg="del">
          <ac:chgData name="Brian Peterson" userId="31d18e3df39d937e" providerId="LiveId" clId="{C7823A92-7A21-46B6-9717-2F583E1C2B49}" dt="2024-06-18T19:53:29.707" v="430" actId="478"/>
          <ac:spMkLst>
            <pc:docMk/>
            <pc:sldMk cId="2400166752" sldId="2134806893"/>
            <ac:spMk id="26" creationId="{6365DC49-58E7-CFC8-FEAC-77066A35A4DC}"/>
          </ac:spMkLst>
        </pc:spChg>
        <pc:spChg chg="del">
          <ac:chgData name="Brian Peterson" userId="31d18e3df39d937e" providerId="LiveId" clId="{C7823A92-7A21-46B6-9717-2F583E1C2B49}" dt="2024-06-18T19:53:29.707" v="430" actId="478"/>
          <ac:spMkLst>
            <pc:docMk/>
            <pc:sldMk cId="2400166752" sldId="2134806893"/>
            <ac:spMk id="27" creationId="{83FC5D6E-A8B4-FE82-FAEA-5F021EBE2B5E}"/>
          </ac:spMkLst>
        </pc:spChg>
        <pc:spChg chg="del">
          <ac:chgData name="Brian Peterson" userId="31d18e3df39d937e" providerId="LiveId" clId="{C7823A92-7A21-46B6-9717-2F583E1C2B49}" dt="2024-06-18T19:53:29.707" v="430" actId="478"/>
          <ac:spMkLst>
            <pc:docMk/>
            <pc:sldMk cId="2400166752" sldId="2134806893"/>
            <ac:spMk id="31" creationId="{446FA677-2FB3-767B-DB40-02489C5D3430}"/>
          </ac:spMkLst>
        </pc:spChg>
        <pc:spChg chg="del">
          <ac:chgData name="Brian Peterson" userId="31d18e3df39d937e" providerId="LiveId" clId="{C7823A92-7A21-46B6-9717-2F583E1C2B49}" dt="2024-06-18T19:53:29.707" v="430" actId="478"/>
          <ac:spMkLst>
            <pc:docMk/>
            <pc:sldMk cId="2400166752" sldId="2134806893"/>
            <ac:spMk id="32" creationId="{0DA305DB-EE60-6581-7183-1C8E9DE08165}"/>
          </ac:spMkLst>
        </pc:spChg>
        <pc:spChg chg="del">
          <ac:chgData name="Brian Peterson" userId="31d18e3df39d937e" providerId="LiveId" clId="{C7823A92-7A21-46B6-9717-2F583E1C2B49}" dt="2024-06-18T19:53:29.707" v="430" actId="478"/>
          <ac:spMkLst>
            <pc:docMk/>
            <pc:sldMk cId="2400166752" sldId="2134806893"/>
            <ac:spMk id="33" creationId="{CC759525-023D-9C4B-2C96-D5AD02362167}"/>
          </ac:spMkLst>
        </pc:spChg>
        <pc:spChg chg="del">
          <ac:chgData name="Brian Peterson" userId="31d18e3df39d937e" providerId="LiveId" clId="{C7823A92-7A21-46B6-9717-2F583E1C2B49}" dt="2024-06-18T19:53:29.707" v="430" actId="478"/>
          <ac:spMkLst>
            <pc:docMk/>
            <pc:sldMk cId="2400166752" sldId="2134806893"/>
            <ac:spMk id="37" creationId="{923CCE4F-D881-0441-98A6-912DE30E14B1}"/>
          </ac:spMkLst>
        </pc:spChg>
        <pc:spChg chg="del">
          <ac:chgData name="Brian Peterson" userId="31d18e3df39d937e" providerId="LiveId" clId="{C7823A92-7A21-46B6-9717-2F583E1C2B49}" dt="2024-06-18T19:53:29.707" v="430" actId="478"/>
          <ac:spMkLst>
            <pc:docMk/>
            <pc:sldMk cId="2400166752" sldId="2134806893"/>
            <ac:spMk id="38" creationId="{71103B9B-4603-B2BB-DF58-31664B7954EC}"/>
          </ac:spMkLst>
        </pc:spChg>
        <pc:spChg chg="del">
          <ac:chgData name="Brian Peterson" userId="31d18e3df39d937e" providerId="LiveId" clId="{C7823A92-7A21-46B6-9717-2F583E1C2B49}" dt="2024-06-18T19:53:29.707" v="430" actId="478"/>
          <ac:spMkLst>
            <pc:docMk/>
            <pc:sldMk cId="2400166752" sldId="2134806893"/>
            <ac:spMk id="39" creationId="{D9355D87-9F54-11BF-E5E1-9EEAF6D559C3}"/>
          </ac:spMkLst>
        </pc:spChg>
        <pc:spChg chg="mod">
          <ac:chgData name="Brian Peterson" userId="31d18e3df39d937e" providerId="LiveId" clId="{C7823A92-7A21-46B6-9717-2F583E1C2B49}" dt="2024-06-18T19:54:12.735" v="492" actId="20577"/>
          <ac:spMkLst>
            <pc:docMk/>
            <pc:sldMk cId="2400166752" sldId="2134806893"/>
            <ac:spMk id="43" creationId="{2DE80CA9-7C5C-BF57-CF51-3D9F6265C400}"/>
          </ac:spMkLst>
        </pc:spChg>
        <pc:spChg chg="del">
          <ac:chgData name="Brian Peterson" userId="31d18e3df39d937e" providerId="LiveId" clId="{C7823A92-7A21-46B6-9717-2F583E1C2B49}" dt="2024-06-18T19:53:29.707" v="430" actId="478"/>
          <ac:spMkLst>
            <pc:docMk/>
            <pc:sldMk cId="2400166752" sldId="2134806893"/>
            <ac:spMk id="45" creationId="{8E1C94D5-EC32-4ED0-D134-926A4973180A}"/>
          </ac:spMkLst>
        </pc:spChg>
        <pc:spChg chg="del">
          <ac:chgData name="Brian Peterson" userId="31d18e3df39d937e" providerId="LiveId" clId="{C7823A92-7A21-46B6-9717-2F583E1C2B49}" dt="2024-06-18T19:53:29.707" v="430" actId="478"/>
          <ac:spMkLst>
            <pc:docMk/>
            <pc:sldMk cId="2400166752" sldId="2134806893"/>
            <ac:spMk id="47" creationId="{3DFAF605-6006-3962-B1F9-E90933D03804}"/>
          </ac:spMkLst>
        </pc:spChg>
        <pc:spChg chg="del">
          <ac:chgData name="Brian Peterson" userId="31d18e3df39d937e" providerId="LiveId" clId="{C7823A92-7A21-46B6-9717-2F583E1C2B49}" dt="2024-06-18T19:53:29.707" v="430" actId="478"/>
          <ac:spMkLst>
            <pc:docMk/>
            <pc:sldMk cId="2400166752" sldId="2134806893"/>
            <ac:spMk id="49" creationId="{50A1EDDA-8304-E65F-11F0-39354C2AF755}"/>
          </ac:spMkLst>
        </pc:spChg>
        <pc:spChg chg="del">
          <ac:chgData name="Brian Peterson" userId="31d18e3df39d937e" providerId="LiveId" clId="{C7823A92-7A21-46B6-9717-2F583E1C2B49}" dt="2024-06-18T19:53:29.707" v="430" actId="478"/>
          <ac:spMkLst>
            <pc:docMk/>
            <pc:sldMk cId="2400166752" sldId="2134806893"/>
            <ac:spMk id="50" creationId="{C684A25E-F636-C762-5F21-E5E194E3CDC1}"/>
          </ac:spMkLst>
        </pc:spChg>
        <pc:spChg chg="del">
          <ac:chgData name="Brian Peterson" userId="31d18e3df39d937e" providerId="LiveId" clId="{C7823A92-7A21-46B6-9717-2F583E1C2B49}" dt="2024-06-18T19:53:29.707" v="430" actId="478"/>
          <ac:spMkLst>
            <pc:docMk/>
            <pc:sldMk cId="2400166752" sldId="2134806893"/>
            <ac:spMk id="51" creationId="{98B3CE02-816F-BF4F-AB9B-2C6917CBE76B}"/>
          </ac:spMkLst>
        </pc:spChg>
        <pc:spChg chg="del">
          <ac:chgData name="Brian Peterson" userId="31d18e3df39d937e" providerId="LiveId" clId="{C7823A92-7A21-46B6-9717-2F583E1C2B49}" dt="2024-06-18T19:53:29.707" v="430" actId="478"/>
          <ac:spMkLst>
            <pc:docMk/>
            <pc:sldMk cId="2400166752" sldId="2134806893"/>
            <ac:spMk id="52" creationId="{2AE96A56-A66B-5DC1-509E-76C4B31F208F}"/>
          </ac:spMkLst>
        </pc:spChg>
        <pc:spChg chg="del">
          <ac:chgData name="Brian Peterson" userId="31d18e3df39d937e" providerId="LiveId" clId="{C7823A92-7A21-46B6-9717-2F583E1C2B49}" dt="2024-06-18T19:53:29.707" v="430" actId="478"/>
          <ac:spMkLst>
            <pc:docMk/>
            <pc:sldMk cId="2400166752" sldId="2134806893"/>
            <ac:spMk id="53" creationId="{012F0A07-0A46-8755-43B4-9936A8EAB220}"/>
          </ac:spMkLst>
        </pc:spChg>
        <pc:spChg chg="del">
          <ac:chgData name="Brian Peterson" userId="31d18e3df39d937e" providerId="LiveId" clId="{C7823A92-7A21-46B6-9717-2F583E1C2B49}" dt="2024-06-18T19:53:29.707" v="430" actId="478"/>
          <ac:spMkLst>
            <pc:docMk/>
            <pc:sldMk cId="2400166752" sldId="2134806893"/>
            <ac:spMk id="54" creationId="{D076012D-B23A-A549-9302-22CBEBCA77BC}"/>
          </ac:spMkLst>
        </pc:spChg>
        <pc:spChg chg="del">
          <ac:chgData name="Brian Peterson" userId="31d18e3df39d937e" providerId="LiveId" clId="{C7823A92-7A21-46B6-9717-2F583E1C2B49}" dt="2024-06-18T19:53:29.707" v="430" actId="478"/>
          <ac:spMkLst>
            <pc:docMk/>
            <pc:sldMk cId="2400166752" sldId="2134806893"/>
            <ac:spMk id="62" creationId="{E6A2B64C-3154-7291-91AD-070A64BD275C}"/>
          </ac:spMkLst>
        </pc:spChg>
        <pc:spChg chg="del">
          <ac:chgData name="Brian Peterson" userId="31d18e3df39d937e" providerId="LiveId" clId="{C7823A92-7A21-46B6-9717-2F583E1C2B49}" dt="2024-06-18T19:53:29.707" v="430" actId="478"/>
          <ac:spMkLst>
            <pc:docMk/>
            <pc:sldMk cId="2400166752" sldId="2134806893"/>
            <ac:spMk id="63" creationId="{921654D9-ACC0-5A9C-C257-0BFC850298D9}"/>
          </ac:spMkLst>
        </pc:spChg>
        <pc:spChg chg="del">
          <ac:chgData name="Brian Peterson" userId="31d18e3df39d937e" providerId="LiveId" clId="{C7823A92-7A21-46B6-9717-2F583E1C2B49}" dt="2024-06-18T19:53:29.707" v="430" actId="478"/>
          <ac:spMkLst>
            <pc:docMk/>
            <pc:sldMk cId="2400166752" sldId="2134806893"/>
            <ac:spMk id="71" creationId="{1BEA57F1-5F9A-0890-87FE-BFB57F552416}"/>
          </ac:spMkLst>
        </pc:spChg>
        <pc:spChg chg="del">
          <ac:chgData name="Brian Peterson" userId="31d18e3df39d937e" providerId="LiveId" clId="{C7823A92-7A21-46B6-9717-2F583E1C2B49}" dt="2024-06-18T19:53:29.707" v="430" actId="478"/>
          <ac:spMkLst>
            <pc:docMk/>
            <pc:sldMk cId="2400166752" sldId="2134806893"/>
            <ac:spMk id="72" creationId="{A9E500A6-52D2-9E1A-8213-2D6B153B86E3}"/>
          </ac:spMkLst>
        </pc:spChg>
        <pc:spChg chg="del">
          <ac:chgData name="Brian Peterson" userId="31d18e3df39d937e" providerId="LiveId" clId="{C7823A92-7A21-46B6-9717-2F583E1C2B49}" dt="2024-06-18T19:53:29.707" v="430" actId="478"/>
          <ac:spMkLst>
            <pc:docMk/>
            <pc:sldMk cId="2400166752" sldId="2134806893"/>
            <ac:spMk id="73" creationId="{1A608C56-C8B1-C2F4-7DC9-4FF0204EDDB8}"/>
          </ac:spMkLst>
        </pc:spChg>
        <pc:spChg chg="del">
          <ac:chgData name="Brian Peterson" userId="31d18e3df39d937e" providerId="LiveId" clId="{C7823A92-7A21-46B6-9717-2F583E1C2B49}" dt="2024-06-18T19:53:29.707" v="430" actId="478"/>
          <ac:spMkLst>
            <pc:docMk/>
            <pc:sldMk cId="2400166752" sldId="2134806893"/>
            <ac:spMk id="74" creationId="{F23CBCBD-C863-27B8-35F3-23E41C880D78}"/>
          </ac:spMkLst>
        </pc:spChg>
        <pc:spChg chg="del">
          <ac:chgData name="Brian Peterson" userId="31d18e3df39d937e" providerId="LiveId" clId="{C7823A92-7A21-46B6-9717-2F583E1C2B49}" dt="2024-06-18T19:53:29.707" v="430" actId="478"/>
          <ac:spMkLst>
            <pc:docMk/>
            <pc:sldMk cId="2400166752" sldId="2134806893"/>
            <ac:spMk id="75" creationId="{EBB62B0D-7B3F-9799-0FB4-9220CEE1063D}"/>
          </ac:spMkLst>
        </pc:spChg>
        <pc:spChg chg="del">
          <ac:chgData name="Brian Peterson" userId="31d18e3df39d937e" providerId="LiveId" clId="{C7823A92-7A21-46B6-9717-2F583E1C2B49}" dt="2024-06-18T19:53:29.707" v="430" actId="478"/>
          <ac:spMkLst>
            <pc:docMk/>
            <pc:sldMk cId="2400166752" sldId="2134806893"/>
            <ac:spMk id="76" creationId="{CF2F2278-7516-B9FF-DAE5-BB9A3739E617}"/>
          </ac:spMkLst>
        </pc:spChg>
        <pc:spChg chg="mod">
          <ac:chgData name="Brian Peterson" userId="31d18e3df39d937e" providerId="LiveId" clId="{C7823A92-7A21-46B6-9717-2F583E1C2B49}" dt="2024-06-18T19:54:21.546" v="493"/>
          <ac:spMkLst>
            <pc:docMk/>
            <pc:sldMk cId="2400166752" sldId="2134806893"/>
            <ac:spMk id="79" creationId="{8779010D-301B-8953-8E6C-D94DFDECF2A5}"/>
          </ac:spMkLst>
        </pc:spChg>
        <pc:spChg chg="mod">
          <ac:chgData name="Brian Peterson" userId="31d18e3df39d937e" providerId="LiveId" clId="{C7823A92-7A21-46B6-9717-2F583E1C2B49}" dt="2024-06-18T19:54:21.546" v="493"/>
          <ac:spMkLst>
            <pc:docMk/>
            <pc:sldMk cId="2400166752" sldId="2134806893"/>
            <ac:spMk id="81" creationId="{A61E7291-159F-C936-0A5F-ADD8C5E533A2}"/>
          </ac:spMkLst>
        </pc:spChg>
        <pc:spChg chg="mod">
          <ac:chgData name="Brian Peterson" userId="31d18e3df39d937e" providerId="LiveId" clId="{C7823A92-7A21-46B6-9717-2F583E1C2B49}" dt="2024-06-18T19:54:21.546" v="493"/>
          <ac:spMkLst>
            <pc:docMk/>
            <pc:sldMk cId="2400166752" sldId="2134806893"/>
            <ac:spMk id="83" creationId="{93B893F6-D4C8-2E17-8565-9B67DDDC5812}"/>
          </ac:spMkLst>
        </pc:spChg>
        <pc:spChg chg="add mod">
          <ac:chgData name="Brian Peterson" userId="31d18e3df39d937e" providerId="LiveId" clId="{C7823A92-7A21-46B6-9717-2F583E1C2B49}" dt="2024-06-18T19:54:21.546" v="493"/>
          <ac:spMkLst>
            <pc:docMk/>
            <pc:sldMk cId="2400166752" sldId="2134806893"/>
            <ac:spMk id="84" creationId="{2F9AEB72-E140-4203-DA72-1D0E520EA59C}"/>
          </ac:spMkLst>
        </pc:spChg>
        <pc:spChg chg="add mod">
          <ac:chgData name="Brian Peterson" userId="31d18e3df39d937e" providerId="LiveId" clId="{C7823A92-7A21-46B6-9717-2F583E1C2B49}" dt="2024-06-18T19:54:21.546" v="493"/>
          <ac:spMkLst>
            <pc:docMk/>
            <pc:sldMk cId="2400166752" sldId="2134806893"/>
            <ac:spMk id="85" creationId="{3C774D1F-1B38-11F7-A97F-D82DA33944C5}"/>
          </ac:spMkLst>
        </pc:spChg>
        <pc:spChg chg="mod">
          <ac:chgData name="Brian Peterson" userId="31d18e3df39d937e" providerId="LiveId" clId="{C7823A92-7A21-46B6-9717-2F583E1C2B49}" dt="2024-06-18T19:54:21.546" v="493"/>
          <ac:spMkLst>
            <pc:docMk/>
            <pc:sldMk cId="2400166752" sldId="2134806893"/>
            <ac:spMk id="89" creationId="{9374DD3A-514B-D5D5-5B3F-3DC6009EB73D}"/>
          </ac:spMkLst>
        </pc:spChg>
        <pc:spChg chg="mod">
          <ac:chgData name="Brian Peterson" userId="31d18e3df39d937e" providerId="LiveId" clId="{C7823A92-7A21-46B6-9717-2F583E1C2B49}" dt="2024-06-18T19:54:21.546" v="493"/>
          <ac:spMkLst>
            <pc:docMk/>
            <pc:sldMk cId="2400166752" sldId="2134806893"/>
            <ac:spMk id="91" creationId="{C82E6CCB-E043-4B5F-FBD9-1F7B406CBB92}"/>
          </ac:spMkLst>
        </pc:spChg>
        <pc:spChg chg="mod">
          <ac:chgData name="Brian Peterson" userId="31d18e3df39d937e" providerId="LiveId" clId="{C7823A92-7A21-46B6-9717-2F583E1C2B49}" dt="2024-06-18T19:54:21.546" v="493"/>
          <ac:spMkLst>
            <pc:docMk/>
            <pc:sldMk cId="2400166752" sldId="2134806893"/>
            <ac:spMk id="93" creationId="{B4C94A50-7E1F-FD7B-8B1C-276B6A740D57}"/>
          </ac:spMkLst>
        </pc:spChg>
        <pc:spChg chg="add mod">
          <ac:chgData name="Brian Peterson" userId="31d18e3df39d937e" providerId="LiveId" clId="{C7823A92-7A21-46B6-9717-2F583E1C2B49}" dt="2024-06-18T19:54:26.172" v="497"/>
          <ac:spMkLst>
            <pc:docMk/>
            <pc:sldMk cId="2400166752" sldId="2134806893"/>
            <ac:spMk id="94" creationId="{763D35B4-E30B-ED79-3BD5-8475FB9C2275}"/>
          </ac:spMkLst>
        </pc:spChg>
        <pc:spChg chg="mod">
          <ac:chgData name="Brian Peterson" userId="31d18e3df39d937e" providerId="LiveId" clId="{C7823A92-7A21-46B6-9717-2F583E1C2B49}" dt="2024-06-18T19:54:21.546" v="493"/>
          <ac:spMkLst>
            <pc:docMk/>
            <pc:sldMk cId="2400166752" sldId="2134806893"/>
            <ac:spMk id="101" creationId="{FB993B9B-D3FE-3786-4014-03BFCF5DAE66}"/>
          </ac:spMkLst>
        </pc:spChg>
        <pc:spChg chg="mod">
          <ac:chgData name="Brian Peterson" userId="31d18e3df39d937e" providerId="LiveId" clId="{C7823A92-7A21-46B6-9717-2F583E1C2B49}" dt="2024-06-18T19:54:21.546" v="493"/>
          <ac:spMkLst>
            <pc:docMk/>
            <pc:sldMk cId="2400166752" sldId="2134806893"/>
            <ac:spMk id="103" creationId="{27CF4FBD-B717-E5D6-46EC-B7B16C556590}"/>
          </ac:spMkLst>
        </pc:spChg>
        <pc:spChg chg="mod">
          <ac:chgData name="Brian Peterson" userId="31d18e3df39d937e" providerId="LiveId" clId="{C7823A92-7A21-46B6-9717-2F583E1C2B49}" dt="2024-06-18T19:54:21.546" v="493"/>
          <ac:spMkLst>
            <pc:docMk/>
            <pc:sldMk cId="2400166752" sldId="2134806893"/>
            <ac:spMk id="105" creationId="{2B92BAED-D510-8759-7B69-0030EA9F4C1B}"/>
          </ac:spMkLst>
        </pc:spChg>
        <pc:spChg chg="mod">
          <ac:chgData name="Brian Peterson" userId="31d18e3df39d937e" providerId="LiveId" clId="{C7823A92-7A21-46B6-9717-2F583E1C2B49}" dt="2024-06-18T19:54:21.546" v="493"/>
          <ac:spMkLst>
            <pc:docMk/>
            <pc:sldMk cId="2400166752" sldId="2134806893"/>
            <ac:spMk id="107" creationId="{5A8E1B3D-F31C-0294-176D-E275B10F3458}"/>
          </ac:spMkLst>
        </pc:spChg>
        <pc:spChg chg="mod">
          <ac:chgData name="Brian Peterson" userId="31d18e3df39d937e" providerId="LiveId" clId="{C7823A92-7A21-46B6-9717-2F583E1C2B49}" dt="2024-06-18T19:54:21.546" v="493"/>
          <ac:spMkLst>
            <pc:docMk/>
            <pc:sldMk cId="2400166752" sldId="2134806893"/>
            <ac:spMk id="109" creationId="{93B1760C-BB7B-21BC-B18E-410F91FA2DC2}"/>
          </ac:spMkLst>
        </pc:spChg>
        <pc:spChg chg="mod">
          <ac:chgData name="Brian Peterson" userId="31d18e3df39d937e" providerId="LiveId" clId="{C7823A92-7A21-46B6-9717-2F583E1C2B49}" dt="2024-06-18T19:54:21.546" v="493"/>
          <ac:spMkLst>
            <pc:docMk/>
            <pc:sldMk cId="2400166752" sldId="2134806893"/>
            <ac:spMk id="116" creationId="{45888A41-483B-7184-D919-514086116002}"/>
          </ac:spMkLst>
        </pc:spChg>
        <pc:spChg chg="mod">
          <ac:chgData name="Brian Peterson" userId="31d18e3df39d937e" providerId="LiveId" clId="{C7823A92-7A21-46B6-9717-2F583E1C2B49}" dt="2024-06-18T19:54:21.546" v="493"/>
          <ac:spMkLst>
            <pc:docMk/>
            <pc:sldMk cId="2400166752" sldId="2134806893"/>
            <ac:spMk id="118" creationId="{9952FF05-BBB0-B593-DF2A-6025531299A6}"/>
          </ac:spMkLst>
        </pc:spChg>
        <pc:spChg chg="mod">
          <ac:chgData name="Brian Peterson" userId="31d18e3df39d937e" providerId="LiveId" clId="{C7823A92-7A21-46B6-9717-2F583E1C2B49}" dt="2024-06-18T19:54:21.546" v="493"/>
          <ac:spMkLst>
            <pc:docMk/>
            <pc:sldMk cId="2400166752" sldId="2134806893"/>
            <ac:spMk id="119" creationId="{48C1F8A7-4008-F3B7-A581-09581AB988EF}"/>
          </ac:spMkLst>
        </pc:spChg>
        <pc:spChg chg="mod">
          <ac:chgData name="Brian Peterson" userId="31d18e3df39d937e" providerId="LiveId" clId="{C7823A92-7A21-46B6-9717-2F583E1C2B49}" dt="2024-06-18T19:54:21.546" v="493"/>
          <ac:spMkLst>
            <pc:docMk/>
            <pc:sldMk cId="2400166752" sldId="2134806893"/>
            <ac:spMk id="122" creationId="{E2B0D986-A35F-752D-2B98-811E43EBCE6A}"/>
          </ac:spMkLst>
        </pc:spChg>
        <pc:spChg chg="add mod">
          <ac:chgData name="Brian Peterson" userId="31d18e3df39d937e" providerId="LiveId" clId="{C7823A92-7A21-46B6-9717-2F583E1C2B49}" dt="2024-06-18T19:54:26.172" v="497"/>
          <ac:spMkLst>
            <pc:docMk/>
            <pc:sldMk cId="2400166752" sldId="2134806893"/>
            <ac:spMk id="123" creationId="{02DA86FB-719F-DDE8-D874-EF495EC83B75}"/>
          </ac:spMkLst>
        </pc:spChg>
        <pc:spChg chg="add mod">
          <ac:chgData name="Brian Peterson" userId="31d18e3df39d937e" providerId="LiveId" clId="{C7823A92-7A21-46B6-9717-2F583E1C2B49}" dt="2024-06-18T19:54:21.546" v="493"/>
          <ac:spMkLst>
            <pc:docMk/>
            <pc:sldMk cId="2400166752" sldId="2134806893"/>
            <ac:spMk id="124" creationId="{FCF7B997-C6BD-60C4-3FFF-1E2D64D6D8D9}"/>
          </ac:spMkLst>
        </pc:spChg>
        <pc:spChg chg="add mod">
          <ac:chgData name="Brian Peterson" userId="31d18e3df39d937e" providerId="LiveId" clId="{C7823A92-7A21-46B6-9717-2F583E1C2B49}" dt="2024-06-18T19:54:21.546" v="493"/>
          <ac:spMkLst>
            <pc:docMk/>
            <pc:sldMk cId="2400166752" sldId="2134806893"/>
            <ac:spMk id="125" creationId="{444528EB-A3D5-D42A-F54E-1BED7D0C7626}"/>
          </ac:spMkLst>
        </pc:spChg>
        <pc:spChg chg="add mod">
          <ac:chgData name="Brian Peterson" userId="31d18e3df39d937e" providerId="LiveId" clId="{C7823A92-7A21-46B6-9717-2F583E1C2B49}" dt="2024-06-18T19:54:21.546" v="493"/>
          <ac:spMkLst>
            <pc:docMk/>
            <pc:sldMk cId="2400166752" sldId="2134806893"/>
            <ac:spMk id="126" creationId="{06199299-AE14-FC5D-7898-3A5691892149}"/>
          </ac:spMkLst>
        </pc:spChg>
        <pc:spChg chg="mod">
          <ac:chgData name="Brian Peterson" userId="31d18e3df39d937e" providerId="LiveId" clId="{C7823A92-7A21-46B6-9717-2F583E1C2B49}" dt="2024-06-18T19:54:21.546" v="493"/>
          <ac:spMkLst>
            <pc:docMk/>
            <pc:sldMk cId="2400166752" sldId="2134806893"/>
            <ac:spMk id="132" creationId="{4A36577D-B1B6-4496-26A3-1D35C6F1017E}"/>
          </ac:spMkLst>
        </pc:spChg>
        <pc:spChg chg="mod">
          <ac:chgData name="Brian Peterson" userId="31d18e3df39d937e" providerId="LiveId" clId="{C7823A92-7A21-46B6-9717-2F583E1C2B49}" dt="2024-06-18T19:54:21.546" v="493"/>
          <ac:spMkLst>
            <pc:docMk/>
            <pc:sldMk cId="2400166752" sldId="2134806893"/>
            <ac:spMk id="133" creationId="{7DA62E51-6C66-0865-A392-147FAAEA9453}"/>
          </ac:spMkLst>
        </pc:spChg>
        <pc:spChg chg="mod">
          <ac:chgData name="Brian Peterson" userId="31d18e3df39d937e" providerId="LiveId" clId="{C7823A92-7A21-46B6-9717-2F583E1C2B49}" dt="2024-06-18T19:54:21.546" v="493"/>
          <ac:spMkLst>
            <pc:docMk/>
            <pc:sldMk cId="2400166752" sldId="2134806893"/>
            <ac:spMk id="134" creationId="{9F65C1C5-584E-5621-EE1A-C7A118D44A34}"/>
          </ac:spMkLst>
        </pc:spChg>
        <pc:spChg chg="mod">
          <ac:chgData name="Brian Peterson" userId="31d18e3df39d937e" providerId="LiveId" clId="{C7823A92-7A21-46B6-9717-2F583E1C2B49}" dt="2024-06-18T19:54:21.546" v="493"/>
          <ac:spMkLst>
            <pc:docMk/>
            <pc:sldMk cId="2400166752" sldId="2134806893"/>
            <ac:spMk id="135" creationId="{1E869AE6-88C6-CC14-A160-0EEA15E8ECCA}"/>
          </ac:spMkLst>
        </pc:spChg>
        <pc:spChg chg="mod">
          <ac:chgData name="Brian Peterson" userId="31d18e3df39d937e" providerId="LiveId" clId="{C7823A92-7A21-46B6-9717-2F583E1C2B49}" dt="2024-06-18T19:54:21.546" v="493"/>
          <ac:spMkLst>
            <pc:docMk/>
            <pc:sldMk cId="2400166752" sldId="2134806893"/>
            <ac:spMk id="136" creationId="{E9E3677E-8F62-34CE-966D-9098574C5DB2}"/>
          </ac:spMkLst>
        </pc:spChg>
        <pc:spChg chg="mod">
          <ac:chgData name="Brian Peterson" userId="31d18e3df39d937e" providerId="LiveId" clId="{C7823A92-7A21-46B6-9717-2F583E1C2B49}" dt="2024-06-18T19:54:21.546" v="493"/>
          <ac:spMkLst>
            <pc:docMk/>
            <pc:sldMk cId="2400166752" sldId="2134806893"/>
            <ac:spMk id="137" creationId="{3F1E2CE7-E5B2-058E-0658-36FCDDA7C6B2}"/>
          </ac:spMkLst>
        </pc:spChg>
        <pc:spChg chg="mod">
          <ac:chgData name="Brian Peterson" userId="31d18e3df39d937e" providerId="LiveId" clId="{C7823A92-7A21-46B6-9717-2F583E1C2B49}" dt="2024-06-18T19:54:21.546" v="493"/>
          <ac:spMkLst>
            <pc:docMk/>
            <pc:sldMk cId="2400166752" sldId="2134806893"/>
            <ac:spMk id="140" creationId="{8861E6E0-283B-0C20-4A17-C94CEC52FDDE}"/>
          </ac:spMkLst>
        </pc:spChg>
        <pc:spChg chg="mod">
          <ac:chgData name="Brian Peterson" userId="31d18e3df39d937e" providerId="LiveId" clId="{C7823A92-7A21-46B6-9717-2F583E1C2B49}" dt="2024-06-18T19:54:21.546" v="493"/>
          <ac:spMkLst>
            <pc:docMk/>
            <pc:sldMk cId="2400166752" sldId="2134806893"/>
            <ac:spMk id="143" creationId="{2E3B9CFA-A7DB-9A75-DC47-2201B963BE14}"/>
          </ac:spMkLst>
        </pc:spChg>
        <pc:spChg chg="add mod">
          <ac:chgData name="Brian Peterson" userId="31d18e3df39d937e" providerId="LiveId" clId="{C7823A92-7A21-46B6-9717-2F583E1C2B49}" dt="2024-06-18T19:54:21.546" v="493"/>
          <ac:spMkLst>
            <pc:docMk/>
            <pc:sldMk cId="2400166752" sldId="2134806893"/>
            <ac:spMk id="144" creationId="{640A3F07-6947-9FA8-D3A0-CB1B6934B036}"/>
          </ac:spMkLst>
        </pc:spChg>
        <pc:spChg chg="mod">
          <ac:chgData name="Brian Peterson" userId="31d18e3df39d937e" providerId="LiveId" clId="{C7823A92-7A21-46B6-9717-2F583E1C2B49}" dt="2024-06-18T19:54:21.546" v="493"/>
          <ac:spMkLst>
            <pc:docMk/>
            <pc:sldMk cId="2400166752" sldId="2134806893"/>
            <ac:spMk id="146" creationId="{EDF5E4C0-55FF-02F5-C1F3-BDC90E3CB31D}"/>
          </ac:spMkLst>
        </pc:spChg>
        <pc:spChg chg="mod">
          <ac:chgData name="Brian Peterson" userId="31d18e3df39d937e" providerId="LiveId" clId="{C7823A92-7A21-46B6-9717-2F583E1C2B49}" dt="2024-06-18T19:54:21.546" v="493"/>
          <ac:spMkLst>
            <pc:docMk/>
            <pc:sldMk cId="2400166752" sldId="2134806893"/>
            <ac:spMk id="147" creationId="{33328527-09C7-DF94-16E5-378878E7E7EC}"/>
          </ac:spMkLst>
        </pc:spChg>
        <pc:spChg chg="mod">
          <ac:chgData name="Brian Peterson" userId="31d18e3df39d937e" providerId="LiveId" clId="{C7823A92-7A21-46B6-9717-2F583E1C2B49}" dt="2024-06-18T19:54:21.546" v="493"/>
          <ac:spMkLst>
            <pc:docMk/>
            <pc:sldMk cId="2400166752" sldId="2134806893"/>
            <ac:spMk id="150" creationId="{5CD70FE6-6468-131F-E75E-9A8EC0325902}"/>
          </ac:spMkLst>
        </pc:spChg>
        <pc:spChg chg="mod">
          <ac:chgData name="Brian Peterson" userId="31d18e3df39d937e" providerId="LiveId" clId="{C7823A92-7A21-46B6-9717-2F583E1C2B49}" dt="2024-06-18T19:54:21.546" v="493"/>
          <ac:spMkLst>
            <pc:docMk/>
            <pc:sldMk cId="2400166752" sldId="2134806893"/>
            <ac:spMk id="153" creationId="{2E0C7957-5E1E-6C17-9D1C-9C0CD9EF2284}"/>
          </ac:spMkLst>
        </pc:spChg>
        <pc:spChg chg="mod">
          <ac:chgData name="Brian Peterson" userId="31d18e3df39d937e" providerId="LiveId" clId="{C7823A92-7A21-46B6-9717-2F583E1C2B49}" dt="2024-06-18T19:54:28.248" v="498"/>
          <ac:spMkLst>
            <pc:docMk/>
            <pc:sldMk cId="2400166752" sldId="2134806893"/>
            <ac:spMk id="159" creationId="{AEB4B51B-88BA-9EF5-6677-9AC35414C0A4}"/>
          </ac:spMkLst>
        </pc:spChg>
        <pc:spChg chg="mod">
          <ac:chgData name="Brian Peterson" userId="31d18e3df39d937e" providerId="LiveId" clId="{C7823A92-7A21-46B6-9717-2F583E1C2B49}" dt="2024-06-18T19:54:28.248" v="498"/>
          <ac:spMkLst>
            <pc:docMk/>
            <pc:sldMk cId="2400166752" sldId="2134806893"/>
            <ac:spMk id="161" creationId="{BDD010E3-1AB6-E00B-BC48-60349EE9CF40}"/>
          </ac:spMkLst>
        </pc:spChg>
        <pc:spChg chg="mod">
          <ac:chgData name="Brian Peterson" userId="31d18e3df39d937e" providerId="LiveId" clId="{C7823A92-7A21-46B6-9717-2F583E1C2B49}" dt="2024-06-18T19:54:28.248" v="498"/>
          <ac:spMkLst>
            <pc:docMk/>
            <pc:sldMk cId="2400166752" sldId="2134806893"/>
            <ac:spMk id="163" creationId="{699C1B08-6E3F-9C0D-CFC7-136A07FEF7EA}"/>
          </ac:spMkLst>
        </pc:spChg>
        <pc:spChg chg="add mod">
          <ac:chgData name="Brian Peterson" userId="31d18e3df39d937e" providerId="LiveId" clId="{C7823A92-7A21-46B6-9717-2F583E1C2B49}" dt="2024-06-18T19:54:34.179" v="521" actId="1037"/>
          <ac:spMkLst>
            <pc:docMk/>
            <pc:sldMk cId="2400166752" sldId="2134806893"/>
            <ac:spMk id="164" creationId="{FB711139-4A0D-73C8-444D-64AAF1911D9F}"/>
          </ac:spMkLst>
        </pc:spChg>
        <pc:spChg chg="add mod">
          <ac:chgData name="Brian Peterson" userId="31d18e3df39d937e" providerId="LiveId" clId="{C7823A92-7A21-46B6-9717-2F583E1C2B49}" dt="2024-06-18T19:54:34.179" v="521" actId="1037"/>
          <ac:spMkLst>
            <pc:docMk/>
            <pc:sldMk cId="2400166752" sldId="2134806893"/>
            <ac:spMk id="165" creationId="{9DD7FA62-E9D9-A2C2-E14A-4C0BDE3E197A}"/>
          </ac:spMkLst>
        </pc:spChg>
        <pc:spChg chg="del mod">
          <ac:chgData name="Brian Peterson" userId="31d18e3df39d937e" providerId="LiveId" clId="{C7823A92-7A21-46B6-9717-2F583E1C2B49}" dt="2024-06-20T16:41:47.095" v="545" actId="478"/>
          <ac:spMkLst>
            <pc:docMk/>
            <pc:sldMk cId="2400166752" sldId="2134806893"/>
            <ac:spMk id="169" creationId="{FAA92842-916D-8A42-FC14-32E0419A8EF9}"/>
          </ac:spMkLst>
        </pc:spChg>
        <pc:spChg chg="mod">
          <ac:chgData name="Brian Peterson" userId="31d18e3df39d937e" providerId="LiveId" clId="{C7823A92-7A21-46B6-9717-2F583E1C2B49}" dt="2024-06-18T19:54:28.248" v="498"/>
          <ac:spMkLst>
            <pc:docMk/>
            <pc:sldMk cId="2400166752" sldId="2134806893"/>
            <ac:spMk id="171" creationId="{D38AE8D2-5718-4B93-1325-9A7CD47B744C}"/>
          </ac:spMkLst>
        </pc:spChg>
        <pc:spChg chg="mod">
          <ac:chgData name="Brian Peterson" userId="31d18e3df39d937e" providerId="LiveId" clId="{C7823A92-7A21-46B6-9717-2F583E1C2B49}" dt="2024-06-18T19:54:28.248" v="498"/>
          <ac:spMkLst>
            <pc:docMk/>
            <pc:sldMk cId="2400166752" sldId="2134806893"/>
            <ac:spMk id="173" creationId="{042E341E-A666-BE1C-7A0E-C6D17A849DCE}"/>
          </ac:spMkLst>
        </pc:spChg>
        <pc:spChg chg="add mod">
          <ac:chgData name="Brian Peterson" userId="31d18e3df39d937e" providerId="LiveId" clId="{C7823A92-7A21-46B6-9717-2F583E1C2B49}" dt="2024-06-18T19:54:34.179" v="521" actId="1037"/>
          <ac:spMkLst>
            <pc:docMk/>
            <pc:sldMk cId="2400166752" sldId="2134806893"/>
            <ac:spMk id="174" creationId="{BC511CB2-A45D-968F-2293-276FE8429EA4}"/>
          </ac:spMkLst>
        </pc:spChg>
        <pc:spChg chg="mod">
          <ac:chgData name="Brian Peterson" userId="31d18e3df39d937e" providerId="LiveId" clId="{C7823A92-7A21-46B6-9717-2F583E1C2B49}" dt="2024-06-18T19:54:28.248" v="498"/>
          <ac:spMkLst>
            <pc:docMk/>
            <pc:sldMk cId="2400166752" sldId="2134806893"/>
            <ac:spMk id="181" creationId="{3C977369-B862-E836-EC2F-977D480FB942}"/>
          </ac:spMkLst>
        </pc:spChg>
        <pc:spChg chg="mod">
          <ac:chgData name="Brian Peterson" userId="31d18e3df39d937e" providerId="LiveId" clId="{C7823A92-7A21-46B6-9717-2F583E1C2B49}" dt="2024-06-18T19:54:28.248" v="498"/>
          <ac:spMkLst>
            <pc:docMk/>
            <pc:sldMk cId="2400166752" sldId="2134806893"/>
            <ac:spMk id="183" creationId="{88C61A35-CE99-51DF-4EDC-FFD1206AEB19}"/>
          </ac:spMkLst>
        </pc:spChg>
        <pc:spChg chg="mod">
          <ac:chgData name="Brian Peterson" userId="31d18e3df39d937e" providerId="LiveId" clId="{C7823A92-7A21-46B6-9717-2F583E1C2B49}" dt="2024-06-18T19:54:28.248" v="498"/>
          <ac:spMkLst>
            <pc:docMk/>
            <pc:sldMk cId="2400166752" sldId="2134806893"/>
            <ac:spMk id="185" creationId="{3504C4F6-42B0-CE24-B4EF-F073E9FC1D84}"/>
          </ac:spMkLst>
        </pc:spChg>
        <pc:spChg chg="mod">
          <ac:chgData name="Brian Peterson" userId="31d18e3df39d937e" providerId="LiveId" clId="{C7823A92-7A21-46B6-9717-2F583E1C2B49}" dt="2024-06-18T19:54:28.248" v="498"/>
          <ac:spMkLst>
            <pc:docMk/>
            <pc:sldMk cId="2400166752" sldId="2134806893"/>
            <ac:spMk id="187" creationId="{279F7903-6900-A03D-E7E2-1C1646C2A9AE}"/>
          </ac:spMkLst>
        </pc:spChg>
        <pc:spChg chg="mod">
          <ac:chgData name="Brian Peterson" userId="31d18e3df39d937e" providerId="LiveId" clId="{C7823A92-7A21-46B6-9717-2F583E1C2B49}" dt="2024-06-18T19:54:28.248" v="498"/>
          <ac:spMkLst>
            <pc:docMk/>
            <pc:sldMk cId="2400166752" sldId="2134806893"/>
            <ac:spMk id="189" creationId="{ACC52F82-13F4-9ACE-C2ED-E5FA1DA28DC7}"/>
          </ac:spMkLst>
        </pc:spChg>
        <pc:spChg chg="mod">
          <ac:chgData name="Brian Peterson" userId="31d18e3df39d937e" providerId="LiveId" clId="{C7823A92-7A21-46B6-9717-2F583E1C2B49}" dt="2024-06-18T19:54:28.248" v="498"/>
          <ac:spMkLst>
            <pc:docMk/>
            <pc:sldMk cId="2400166752" sldId="2134806893"/>
            <ac:spMk id="196" creationId="{FA8C4DAF-8F93-0B43-1E59-58B20DA618AC}"/>
          </ac:spMkLst>
        </pc:spChg>
        <pc:spChg chg="mod">
          <ac:chgData name="Brian Peterson" userId="31d18e3df39d937e" providerId="LiveId" clId="{C7823A92-7A21-46B6-9717-2F583E1C2B49}" dt="2024-06-18T19:54:28.248" v="498"/>
          <ac:spMkLst>
            <pc:docMk/>
            <pc:sldMk cId="2400166752" sldId="2134806893"/>
            <ac:spMk id="198" creationId="{CE498AB9-980A-5F32-59AC-7558C20E5AB5}"/>
          </ac:spMkLst>
        </pc:spChg>
        <pc:spChg chg="mod">
          <ac:chgData name="Brian Peterson" userId="31d18e3df39d937e" providerId="LiveId" clId="{C7823A92-7A21-46B6-9717-2F583E1C2B49}" dt="2024-06-18T19:54:28.248" v="498"/>
          <ac:spMkLst>
            <pc:docMk/>
            <pc:sldMk cId="2400166752" sldId="2134806893"/>
            <ac:spMk id="199" creationId="{E1C184A0-EB2D-AEF5-4BA2-90EBD4B40735}"/>
          </ac:spMkLst>
        </pc:spChg>
        <pc:spChg chg="mod">
          <ac:chgData name="Brian Peterson" userId="31d18e3df39d937e" providerId="LiveId" clId="{C7823A92-7A21-46B6-9717-2F583E1C2B49}" dt="2024-06-18T19:54:28.248" v="498"/>
          <ac:spMkLst>
            <pc:docMk/>
            <pc:sldMk cId="2400166752" sldId="2134806893"/>
            <ac:spMk id="202" creationId="{29BFF9C9-2467-8DCD-4CE1-C0890A1E869B}"/>
          </ac:spMkLst>
        </pc:spChg>
        <pc:spChg chg="add mod">
          <ac:chgData name="Brian Peterson" userId="31d18e3df39d937e" providerId="LiveId" clId="{C7823A92-7A21-46B6-9717-2F583E1C2B49}" dt="2024-06-18T19:54:34.179" v="521" actId="1037"/>
          <ac:spMkLst>
            <pc:docMk/>
            <pc:sldMk cId="2400166752" sldId="2134806893"/>
            <ac:spMk id="203" creationId="{2F01B80B-4ADC-64EF-BD88-0BE35F147EA6}"/>
          </ac:spMkLst>
        </pc:spChg>
        <pc:spChg chg="add mod">
          <ac:chgData name="Brian Peterson" userId="31d18e3df39d937e" providerId="LiveId" clId="{C7823A92-7A21-46B6-9717-2F583E1C2B49}" dt="2024-06-18T19:54:34.179" v="521" actId="1037"/>
          <ac:spMkLst>
            <pc:docMk/>
            <pc:sldMk cId="2400166752" sldId="2134806893"/>
            <ac:spMk id="204" creationId="{AF491966-24DB-398F-C3D8-FCE6033E6C4A}"/>
          </ac:spMkLst>
        </pc:spChg>
        <pc:spChg chg="add mod">
          <ac:chgData name="Brian Peterson" userId="31d18e3df39d937e" providerId="LiveId" clId="{C7823A92-7A21-46B6-9717-2F583E1C2B49}" dt="2024-06-18T19:54:34.179" v="521" actId="1037"/>
          <ac:spMkLst>
            <pc:docMk/>
            <pc:sldMk cId="2400166752" sldId="2134806893"/>
            <ac:spMk id="205" creationId="{1FE86D6D-9DB2-51F8-9EFA-9804D422A736}"/>
          </ac:spMkLst>
        </pc:spChg>
        <pc:spChg chg="add mod">
          <ac:chgData name="Brian Peterson" userId="31d18e3df39d937e" providerId="LiveId" clId="{C7823A92-7A21-46B6-9717-2F583E1C2B49}" dt="2024-06-18T19:54:34.179" v="521" actId="1037"/>
          <ac:spMkLst>
            <pc:docMk/>
            <pc:sldMk cId="2400166752" sldId="2134806893"/>
            <ac:spMk id="206" creationId="{58679244-8263-F813-AB0B-CF9D633A862D}"/>
          </ac:spMkLst>
        </pc:spChg>
        <pc:spChg chg="mod">
          <ac:chgData name="Brian Peterson" userId="31d18e3df39d937e" providerId="LiveId" clId="{C7823A92-7A21-46B6-9717-2F583E1C2B49}" dt="2024-06-18T19:54:28.248" v="498"/>
          <ac:spMkLst>
            <pc:docMk/>
            <pc:sldMk cId="2400166752" sldId="2134806893"/>
            <ac:spMk id="212" creationId="{3AACE589-A73B-E9D4-FBA9-5E02620CA874}"/>
          </ac:spMkLst>
        </pc:spChg>
        <pc:spChg chg="mod">
          <ac:chgData name="Brian Peterson" userId="31d18e3df39d937e" providerId="LiveId" clId="{C7823A92-7A21-46B6-9717-2F583E1C2B49}" dt="2024-06-18T19:54:28.248" v="498"/>
          <ac:spMkLst>
            <pc:docMk/>
            <pc:sldMk cId="2400166752" sldId="2134806893"/>
            <ac:spMk id="213" creationId="{4E3E00B8-B17F-49CF-0622-9EF58D47665D}"/>
          </ac:spMkLst>
        </pc:spChg>
        <pc:spChg chg="mod">
          <ac:chgData name="Brian Peterson" userId="31d18e3df39d937e" providerId="LiveId" clId="{C7823A92-7A21-46B6-9717-2F583E1C2B49}" dt="2024-06-18T19:54:28.248" v="498"/>
          <ac:spMkLst>
            <pc:docMk/>
            <pc:sldMk cId="2400166752" sldId="2134806893"/>
            <ac:spMk id="214" creationId="{1FADA94A-7A18-DFE1-FEB5-B094E3FC4F91}"/>
          </ac:spMkLst>
        </pc:spChg>
        <pc:spChg chg="mod">
          <ac:chgData name="Brian Peterson" userId="31d18e3df39d937e" providerId="LiveId" clId="{C7823A92-7A21-46B6-9717-2F583E1C2B49}" dt="2024-06-18T19:54:28.248" v="498"/>
          <ac:spMkLst>
            <pc:docMk/>
            <pc:sldMk cId="2400166752" sldId="2134806893"/>
            <ac:spMk id="215" creationId="{7FEA003F-CDE5-22C5-72F8-D9C1D2CBB4C8}"/>
          </ac:spMkLst>
        </pc:spChg>
        <pc:spChg chg="mod">
          <ac:chgData name="Brian Peterson" userId="31d18e3df39d937e" providerId="LiveId" clId="{C7823A92-7A21-46B6-9717-2F583E1C2B49}" dt="2024-06-18T19:54:28.248" v="498"/>
          <ac:spMkLst>
            <pc:docMk/>
            <pc:sldMk cId="2400166752" sldId="2134806893"/>
            <ac:spMk id="216" creationId="{E6E41AFD-2C7D-D6E5-9E59-B218C0B22415}"/>
          </ac:spMkLst>
        </pc:spChg>
        <pc:spChg chg="mod">
          <ac:chgData name="Brian Peterson" userId="31d18e3df39d937e" providerId="LiveId" clId="{C7823A92-7A21-46B6-9717-2F583E1C2B49}" dt="2024-06-18T19:54:28.248" v="498"/>
          <ac:spMkLst>
            <pc:docMk/>
            <pc:sldMk cId="2400166752" sldId="2134806893"/>
            <ac:spMk id="217" creationId="{8ECA9B15-36E2-91ED-88CD-88701B8B5F3E}"/>
          </ac:spMkLst>
        </pc:spChg>
        <pc:spChg chg="mod">
          <ac:chgData name="Brian Peterson" userId="31d18e3df39d937e" providerId="LiveId" clId="{C7823A92-7A21-46B6-9717-2F583E1C2B49}" dt="2024-06-18T19:54:28.248" v="498"/>
          <ac:spMkLst>
            <pc:docMk/>
            <pc:sldMk cId="2400166752" sldId="2134806893"/>
            <ac:spMk id="220" creationId="{7EAC6C29-AC86-C6F6-3BC1-B35662F618CB}"/>
          </ac:spMkLst>
        </pc:spChg>
        <pc:spChg chg="mod">
          <ac:chgData name="Brian Peterson" userId="31d18e3df39d937e" providerId="LiveId" clId="{C7823A92-7A21-46B6-9717-2F583E1C2B49}" dt="2024-06-18T19:54:28.248" v="498"/>
          <ac:spMkLst>
            <pc:docMk/>
            <pc:sldMk cId="2400166752" sldId="2134806893"/>
            <ac:spMk id="223" creationId="{76DA1445-21D7-CBF8-471F-263013A29724}"/>
          </ac:spMkLst>
        </pc:spChg>
        <pc:spChg chg="add mod">
          <ac:chgData name="Brian Peterson" userId="31d18e3df39d937e" providerId="LiveId" clId="{C7823A92-7A21-46B6-9717-2F583E1C2B49}" dt="2024-06-18T19:54:34.179" v="521" actId="1037"/>
          <ac:spMkLst>
            <pc:docMk/>
            <pc:sldMk cId="2400166752" sldId="2134806893"/>
            <ac:spMk id="224" creationId="{DEAB8146-FFB6-FB97-EE50-37FD2C999A7B}"/>
          </ac:spMkLst>
        </pc:spChg>
        <pc:spChg chg="mod">
          <ac:chgData name="Brian Peterson" userId="31d18e3df39d937e" providerId="LiveId" clId="{C7823A92-7A21-46B6-9717-2F583E1C2B49}" dt="2024-06-18T19:54:28.248" v="498"/>
          <ac:spMkLst>
            <pc:docMk/>
            <pc:sldMk cId="2400166752" sldId="2134806893"/>
            <ac:spMk id="226" creationId="{B14C6C58-7808-257B-2851-3DA844A137AF}"/>
          </ac:spMkLst>
        </pc:spChg>
        <pc:spChg chg="mod">
          <ac:chgData name="Brian Peterson" userId="31d18e3df39d937e" providerId="LiveId" clId="{C7823A92-7A21-46B6-9717-2F583E1C2B49}" dt="2024-06-18T19:54:28.248" v="498"/>
          <ac:spMkLst>
            <pc:docMk/>
            <pc:sldMk cId="2400166752" sldId="2134806893"/>
            <ac:spMk id="227" creationId="{83F0C8B6-3AF1-85CD-8AB1-1ED138F52C15}"/>
          </ac:spMkLst>
        </pc:spChg>
        <pc:spChg chg="mod">
          <ac:chgData name="Brian Peterson" userId="31d18e3df39d937e" providerId="LiveId" clId="{C7823A92-7A21-46B6-9717-2F583E1C2B49}" dt="2024-06-18T19:54:28.248" v="498"/>
          <ac:spMkLst>
            <pc:docMk/>
            <pc:sldMk cId="2400166752" sldId="2134806893"/>
            <ac:spMk id="230" creationId="{87DD2902-1804-1AED-A0AC-70BB1ABED284}"/>
          </ac:spMkLst>
        </pc:spChg>
        <pc:spChg chg="mod">
          <ac:chgData name="Brian Peterson" userId="31d18e3df39d937e" providerId="LiveId" clId="{C7823A92-7A21-46B6-9717-2F583E1C2B49}" dt="2024-06-18T19:54:28.248" v="498"/>
          <ac:spMkLst>
            <pc:docMk/>
            <pc:sldMk cId="2400166752" sldId="2134806893"/>
            <ac:spMk id="233" creationId="{0C40DCCD-E3BD-19C8-FAFD-260C4646F5DA}"/>
          </ac:spMkLst>
        </pc:spChg>
        <pc:grpChg chg="add mod">
          <ac:chgData name="Brian Peterson" userId="31d18e3df39d937e" providerId="LiveId" clId="{C7823A92-7A21-46B6-9717-2F583E1C2B49}" dt="2024-06-18T19:54:21.546" v="493"/>
          <ac:grpSpMkLst>
            <pc:docMk/>
            <pc:sldMk cId="2400166752" sldId="2134806893"/>
            <ac:grpSpMk id="23" creationId="{A90B0329-3BDE-DED1-E7C4-05F08843D2B0}"/>
          </ac:grpSpMkLst>
        </pc:grpChg>
        <pc:grpChg chg="mod">
          <ac:chgData name="Brian Peterson" userId="31d18e3df39d937e" providerId="LiveId" clId="{C7823A92-7A21-46B6-9717-2F583E1C2B49}" dt="2024-06-18T19:54:21.546" v="493"/>
          <ac:grpSpMkLst>
            <pc:docMk/>
            <pc:sldMk cId="2400166752" sldId="2134806893"/>
            <ac:grpSpMk id="24" creationId="{D047704D-6C9F-F5BE-417C-C5934C235CC8}"/>
          </ac:grpSpMkLst>
        </pc:grpChg>
        <pc:grpChg chg="mod">
          <ac:chgData name="Brian Peterson" userId="31d18e3df39d937e" providerId="LiveId" clId="{C7823A92-7A21-46B6-9717-2F583E1C2B49}" dt="2024-06-18T19:54:21.546" v="493"/>
          <ac:grpSpMkLst>
            <pc:docMk/>
            <pc:sldMk cId="2400166752" sldId="2134806893"/>
            <ac:grpSpMk id="29" creationId="{5A003D55-A77C-711C-700C-2C3D989750E0}"/>
          </ac:grpSpMkLst>
        </pc:grpChg>
        <pc:grpChg chg="mod">
          <ac:chgData name="Brian Peterson" userId="31d18e3df39d937e" providerId="LiveId" clId="{C7823A92-7A21-46B6-9717-2F583E1C2B49}" dt="2024-06-18T19:54:21.546" v="493"/>
          <ac:grpSpMkLst>
            <pc:docMk/>
            <pc:sldMk cId="2400166752" sldId="2134806893"/>
            <ac:grpSpMk id="77" creationId="{E45C6E0A-974A-D917-5367-33A2F8EB9211}"/>
          </ac:grpSpMkLst>
        </pc:grpChg>
        <pc:grpChg chg="add mod">
          <ac:chgData name="Brian Peterson" userId="31d18e3df39d937e" providerId="LiveId" clId="{C7823A92-7A21-46B6-9717-2F583E1C2B49}" dt="2024-06-18T19:54:21.546" v="493"/>
          <ac:grpSpMkLst>
            <pc:docMk/>
            <pc:sldMk cId="2400166752" sldId="2134806893"/>
            <ac:grpSpMk id="86" creationId="{7AF0D2D8-2CF1-82E2-7EEA-FFE331B2F506}"/>
          </ac:grpSpMkLst>
        </pc:grpChg>
        <pc:grpChg chg="mod">
          <ac:chgData name="Brian Peterson" userId="31d18e3df39d937e" providerId="LiveId" clId="{C7823A92-7A21-46B6-9717-2F583E1C2B49}" dt="2024-06-18T19:54:21.546" v="493"/>
          <ac:grpSpMkLst>
            <pc:docMk/>
            <pc:sldMk cId="2400166752" sldId="2134806893"/>
            <ac:grpSpMk id="87" creationId="{244B7136-34B5-3948-3712-9DBF482B83FC}"/>
          </ac:grpSpMkLst>
        </pc:grpChg>
        <pc:grpChg chg="mod">
          <ac:chgData name="Brian Peterson" userId="31d18e3df39d937e" providerId="LiveId" clId="{C7823A92-7A21-46B6-9717-2F583E1C2B49}" dt="2024-06-18T19:54:21.546" v="493"/>
          <ac:grpSpMkLst>
            <pc:docMk/>
            <pc:sldMk cId="2400166752" sldId="2134806893"/>
            <ac:grpSpMk id="88" creationId="{B56F6B0E-F94B-0FE6-BE32-3A87CEA159A7}"/>
          </ac:grpSpMkLst>
        </pc:grpChg>
        <pc:grpChg chg="add mod">
          <ac:chgData name="Brian Peterson" userId="31d18e3df39d937e" providerId="LiveId" clId="{C7823A92-7A21-46B6-9717-2F583E1C2B49}" dt="2024-06-18T19:54:21.546" v="493"/>
          <ac:grpSpMkLst>
            <pc:docMk/>
            <pc:sldMk cId="2400166752" sldId="2134806893"/>
            <ac:grpSpMk id="95" creationId="{B02452D2-EAC6-55D9-9877-813B47283E89}"/>
          </ac:grpSpMkLst>
        </pc:grpChg>
        <pc:grpChg chg="mod">
          <ac:chgData name="Brian Peterson" userId="31d18e3df39d937e" providerId="LiveId" clId="{C7823A92-7A21-46B6-9717-2F583E1C2B49}" dt="2024-06-18T19:54:21.546" v="493"/>
          <ac:grpSpMkLst>
            <pc:docMk/>
            <pc:sldMk cId="2400166752" sldId="2134806893"/>
            <ac:grpSpMk id="96" creationId="{A3A6AEF1-36A0-D585-83B9-36CE5C11071B}"/>
          </ac:grpSpMkLst>
        </pc:grpChg>
        <pc:grpChg chg="mod">
          <ac:chgData name="Brian Peterson" userId="31d18e3df39d937e" providerId="LiveId" clId="{C7823A92-7A21-46B6-9717-2F583E1C2B49}" dt="2024-06-18T19:54:21.546" v="493"/>
          <ac:grpSpMkLst>
            <pc:docMk/>
            <pc:sldMk cId="2400166752" sldId="2134806893"/>
            <ac:grpSpMk id="97" creationId="{E30B9636-36D2-41E6-38AE-169870A0E186}"/>
          </ac:grpSpMkLst>
        </pc:grpChg>
        <pc:grpChg chg="mod">
          <ac:chgData name="Brian Peterson" userId="31d18e3df39d937e" providerId="LiveId" clId="{C7823A92-7A21-46B6-9717-2F583E1C2B49}" dt="2024-06-18T19:54:21.546" v="493"/>
          <ac:grpSpMkLst>
            <pc:docMk/>
            <pc:sldMk cId="2400166752" sldId="2134806893"/>
            <ac:grpSpMk id="98" creationId="{7C9446EE-65A3-33DF-BA01-266B2A3BFF79}"/>
          </ac:grpSpMkLst>
        </pc:grpChg>
        <pc:grpChg chg="mod">
          <ac:chgData name="Brian Peterson" userId="31d18e3df39d937e" providerId="LiveId" clId="{C7823A92-7A21-46B6-9717-2F583E1C2B49}" dt="2024-06-18T19:54:21.546" v="493"/>
          <ac:grpSpMkLst>
            <pc:docMk/>
            <pc:sldMk cId="2400166752" sldId="2134806893"/>
            <ac:grpSpMk id="99" creationId="{7CE90A99-DCE4-6E1B-14E1-D2FE9715152C}"/>
          </ac:grpSpMkLst>
        </pc:grpChg>
        <pc:grpChg chg="add mod">
          <ac:chgData name="Brian Peterson" userId="31d18e3df39d937e" providerId="LiveId" clId="{C7823A92-7A21-46B6-9717-2F583E1C2B49}" dt="2024-06-18T19:54:21.546" v="493"/>
          <ac:grpSpMkLst>
            <pc:docMk/>
            <pc:sldMk cId="2400166752" sldId="2134806893"/>
            <ac:grpSpMk id="108" creationId="{CAA211A4-5853-8E30-A28A-0EBFBD16A5C7}"/>
          </ac:grpSpMkLst>
        </pc:grpChg>
        <pc:grpChg chg="mod">
          <ac:chgData name="Brian Peterson" userId="31d18e3df39d937e" providerId="LiveId" clId="{C7823A92-7A21-46B6-9717-2F583E1C2B49}" dt="2024-06-18T19:54:21.546" v="493"/>
          <ac:grpSpMkLst>
            <pc:docMk/>
            <pc:sldMk cId="2400166752" sldId="2134806893"/>
            <ac:grpSpMk id="110" creationId="{74E0518E-B286-4600-85EC-8256D93DB40C}"/>
          </ac:grpSpMkLst>
        </pc:grpChg>
        <pc:grpChg chg="mod">
          <ac:chgData name="Brian Peterson" userId="31d18e3df39d937e" providerId="LiveId" clId="{C7823A92-7A21-46B6-9717-2F583E1C2B49}" dt="2024-06-18T19:54:21.546" v="493"/>
          <ac:grpSpMkLst>
            <pc:docMk/>
            <pc:sldMk cId="2400166752" sldId="2134806893"/>
            <ac:grpSpMk id="111" creationId="{38C7D558-E882-EE9A-3DB3-10A4E035E401}"/>
          </ac:grpSpMkLst>
        </pc:grpChg>
        <pc:grpChg chg="mod">
          <ac:chgData name="Brian Peterson" userId="31d18e3df39d937e" providerId="LiveId" clId="{C7823A92-7A21-46B6-9717-2F583E1C2B49}" dt="2024-06-18T19:54:21.546" v="493"/>
          <ac:grpSpMkLst>
            <pc:docMk/>
            <pc:sldMk cId="2400166752" sldId="2134806893"/>
            <ac:grpSpMk id="112" creationId="{065D162A-6ECA-F000-22C1-17E5CD5327F7}"/>
          </ac:grpSpMkLst>
        </pc:grpChg>
        <pc:grpChg chg="mod">
          <ac:chgData name="Brian Peterson" userId="31d18e3df39d937e" providerId="LiveId" clId="{C7823A92-7A21-46B6-9717-2F583E1C2B49}" dt="2024-06-18T19:54:21.546" v="493"/>
          <ac:grpSpMkLst>
            <pc:docMk/>
            <pc:sldMk cId="2400166752" sldId="2134806893"/>
            <ac:grpSpMk id="113" creationId="{D730DA95-AF75-FF67-BDEF-515ACD98599B}"/>
          </ac:grpSpMkLst>
        </pc:grpChg>
        <pc:grpChg chg="mod">
          <ac:chgData name="Brian Peterson" userId="31d18e3df39d937e" providerId="LiveId" clId="{C7823A92-7A21-46B6-9717-2F583E1C2B49}" dt="2024-06-18T19:54:21.546" v="493"/>
          <ac:grpSpMkLst>
            <pc:docMk/>
            <pc:sldMk cId="2400166752" sldId="2134806893"/>
            <ac:grpSpMk id="114" creationId="{8F4E316D-BA8F-5B30-4B7C-29C8DD08DDF7}"/>
          </ac:grpSpMkLst>
        </pc:grpChg>
        <pc:grpChg chg="add mod">
          <ac:chgData name="Brian Peterson" userId="31d18e3df39d937e" providerId="LiveId" clId="{C7823A92-7A21-46B6-9717-2F583E1C2B49}" dt="2024-06-18T19:54:21.546" v="493"/>
          <ac:grpSpMkLst>
            <pc:docMk/>
            <pc:sldMk cId="2400166752" sldId="2134806893"/>
            <ac:grpSpMk id="128" creationId="{94F0FE26-A7CC-32B5-AB45-EB1AEAFACEF7}"/>
          </ac:grpSpMkLst>
        </pc:grpChg>
        <pc:grpChg chg="mod">
          <ac:chgData name="Brian Peterson" userId="31d18e3df39d937e" providerId="LiveId" clId="{C7823A92-7A21-46B6-9717-2F583E1C2B49}" dt="2024-06-18T19:54:21.546" v="493"/>
          <ac:grpSpMkLst>
            <pc:docMk/>
            <pc:sldMk cId="2400166752" sldId="2134806893"/>
            <ac:grpSpMk id="129" creationId="{874CB5D1-3A7F-8D7B-EDC2-E140F1AA1C0E}"/>
          </ac:grpSpMkLst>
        </pc:grpChg>
        <pc:grpChg chg="mod">
          <ac:chgData name="Brian Peterson" userId="31d18e3df39d937e" providerId="LiveId" clId="{C7823A92-7A21-46B6-9717-2F583E1C2B49}" dt="2024-06-18T19:54:21.546" v="493"/>
          <ac:grpSpMkLst>
            <pc:docMk/>
            <pc:sldMk cId="2400166752" sldId="2134806893"/>
            <ac:grpSpMk id="130" creationId="{E7CDE1FF-D82F-E9B1-B8BF-A31C8FAB3194}"/>
          </ac:grpSpMkLst>
        </pc:grpChg>
        <pc:grpChg chg="mod">
          <ac:chgData name="Brian Peterson" userId="31d18e3df39d937e" providerId="LiveId" clId="{C7823A92-7A21-46B6-9717-2F583E1C2B49}" dt="2024-06-18T19:54:21.546" v="493"/>
          <ac:grpSpMkLst>
            <pc:docMk/>
            <pc:sldMk cId="2400166752" sldId="2134806893"/>
            <ac:grpSpMk id="131" creationId="{10ADF96E-EB96-7EA1-BEE9-7C63934A637A}"/>
          </ac:grpSpMkLst>
        </pc:grpChg>
        <pc:grpChg chg="add mod">
          <ac:chgData name="Brian Peterson" userId="31d18e3df39d937e" providerId="LiveId" clId="{C7823A92-7A21-46B6-9717-2F583E1C2B49}" dt="2024-06-18T19:54:21.546" v="493"/>
          <ac:grpSpMkLst>
            <pc:docMk/>
            <pc:sldMk cId="2400166752" sldId="2134806893"/>
            <ac:grpSpMk id="138" creationId="{1A3C83BD-FB58-FACC-BF9E-B8C6C495FD4E}"/>
          </ac:grpSpMkLst>
        </pc:grpChg>
        <pc:grpChg chg="add mod">
          <ac:chgData name="Brian Peterson" userId="31d18e3df39d937e" providerId="LiveId" clId="{C7823A92-7A21-46B6-9717-2F583E1C2B49}" dt="2024-06-18T19:54:21.546" v="493"/>
          <ac:grpSpMkLst>
            <pc:docMk/>
            <pc:sldMk cId="2400166752" sldId="2134806893"/>
            <ac:grpSpMk id="141" creationId="{EDC9A0AE-5798-B1FE-BDBC-E97C4C5F43E1}"/>
          </ac:grpSpMkLst>
        </pc:grpChg>
        <pc:grpChg chg="add mod">
          <ac:chgData name="Brian Peterson" userId="31d18e3df39d937e" providerId="LiveId" clId="{C7823A92-7A21-46B6-9717-2F583E1C2B49}" dt="2024-06-18T19:54:21.546" v="493"/>
          <ac:grpSpMkLst>
            <pc:docMk/>
            <pc:sldMk cId="2400166752" sldId="2134806893"/>
            <ac:grpSpMk id="145" creationId="{36613116-C08F-4B8F-989F-94435601CD67}"/>
          </ac:grpSpMkLst>
        </pc:grpChg>
        <pc:grpChg chg="add mod">
          <ac:chgData name="Brian Peterson" userId="31d18e3df39d937e" providerId="LiveId" clId="{C7823A92-7A21-46B6-9717-2F583E1C2B49}" dt="2024-06-18T19:54:21.546" v="493"/>
          <ac:grpSpMkLst>
            <pc:docMk/>
            <pc:sldMk cId="2400166752" sldId="2134806893"/>
            <ac:grpSpMk id="148" creationId="{61FF4BED-80CD-A66E-A82E-3C82F565E4D2}"/>
          </ac:grpSpMkLst>
        </pc:grpChg>
        <pc:grpChg chg="add mod">
          <ac:chgData name="Brian Peterson" userId="31d18e3df39d937e" providerId="LiveId" clId="{C7823A92-7A21-46B6-9717-2F583E1C2B49}" dt="2024-06-18T19:54:21.546" v="493"/>
          <ac:grpSpMkLst>
            <pc:docMk/>
            <pc:sldMk cId="2400166752" sldId="2134806893"/>
            <ac:grpSpMk id="151" creationId="{1045AA89-5402-EFCF-65AB-AA36AFAA4C46}"/>
          </ac:grpSpMkLst>
        </pc:grpChg>
        <pc:grpChg chg="add mod">
          <ac:chgData name="Brian Peterson" userId="31d18e3df39d937e" providerId="LiveId" clId="{C7823A92-7A21-46B6-9717-2F583E1C2B49}" dt="2024-06-18T19:54:34.179" v="521" actId="1037"/>
          <ac:grpSpMkLst>
            <pc:docMk/>
            <pc:sldMk cId="2400166752" sldId="2134806893"/>
            <ac:grpSpMk id="154" creationId="{EC2864C1-5428-DAC9-C2B1-F4F718D500EE}"/>
          </ac:grpSpMkLst>
        </pc:grpChg>
        <pc:grpChg chg="mod">
          <ac:chgData name="Brian Peterson" userId="31d18e3df39d937e" providerId="LiveId" clId="{C7823A92-7A21-46B6-9717-2F583E1C2B49}" dt="2024-06-18T19:54:28.248" v="498"/>
          <ac:grpSpMkLst>
            <pc:docMk/>
            <pc:sldMk cId="2400166752" sldId="2134806893"/>
            <ac:grpSpMk id="155" creationId="{FE290B13-ABB5-92C9-B867-9D3F5B40807D}"/>
          </ac:grpSpMkLst>
        </pc:grpChg>
        <pc:grpChg chg="mod">
          <ac:chgData name="Brian Peterson" userId="31d18e3df39d937e" providerId="LiveId" clId="{C7823A92-7A21-46B6-9717-2F583E1C2B49}" dt="2024-06-18T19:54:28.248" v="498"/>
          <ac:grpSpMkLst>
            <pc:docMk/>
            <pc:sldMk cId="2400166752" sldId="2134806893"/>
            <ac:grpSpMk id="156" creationId="{AA683759-B5B8-63C5-1F28-78CE215407C9}"/>
          </ac:grpSpMkLst>
        </pc:grpChg>
        <pc:grpChg chg="mod">
          <ac:chgData name="Brian Peterson" userId="31d18e3df39d937e" providerId="LiveId" clId="{C7823A92-7A21-46B6-9717-2F583E1C2B49}" dt="2024-06-18T19:54:28.248" v="498"/>
          <ac:grpSpMkLst>
            <pc:docMk/>
            <pc:sldMk cId="2400166752" sldId="2134806893"/>
            <ac:grpSpMk id="157" creationId="{FB52FB59-4CAF-E3A8-7483-8F4F1C3826B4}"/>
          </ac:grpSpMkLst>
        </pc:grpChg>
        <pc:grpChg chg="add mod">
          <ac:chgData name="Brian Peterson" userId="31d18e3df39d937e" providerId="LiveId" clId="{C7823A92-7A21-46B6-9717-2F583E1C2B49}" dt="2024-06-18T19:54:34.179" v="521" actId="1037"/>
          <ac:grpSpMkLst>
            <pc:docMk/>
            <pc:sldMk cId="2400166752" sldId="2134806893"/>
            <ac:grpSpMk id="166" creationId="{EB57F1E1-1C80-3DF9-D80E-15F83443708E}"/>
          </ac:grpSpMkLst>
        </pc:grpChg>
        <pc:grpChg chg="mod">
          <ac:chgData name="Brian Peterson" userId="31d18e3df39d937e" providerId="LiveId" clId="{C7823A92-7A21-46B6-9717-2F583E1C2B49}" dt="2024-06-18T19:54:28.248" v="498"/>
          <ac:grpSpMkLst>
            <pc:docMk/>
            <pc:sldMk cId="2400166752" sldId="2134806893"/>
            <ac:grpSpMk id="167" creationId="{5E38E3A0-B531-1A7C-279B-795F62A760AB}"/>
          </ac:grpSpMkLst>
        </pc:grpChg>
        <pc:grpChg chg="mod">
          <ac:chgData name="Brian Peterson" userId="31d18e3df39d937e" providerId="LiveId" clId="{C7823A92-7A21-46B6-9717-2F583E1C2B49}" dt="2024-06-18T19:54:28.248" v="498"/>
          <ac:grpSpMkLst>
            <pc:docMk/>
            <pc:sldMk cId="2400166752" sldId="2134806893"/>
            <ac:grpSpMk id="168" creationId="{4BDB0D08-5714-75FA-1BEC-7BCA453D7AC3}"/>
          </ac:grpSpMkLst>
        </pc:grpChg>
        <pc:grpChg chg="add mod">
          <ac:chgData name="Brian Peterson" userId="31d18e3df39d937e" providerId="LiveId" clId="{C7823A92-7A21-46B6-9717-2F583E1C2B49}" dt="2024-06-18T19:54:34.179" v="521" actId="1037"/>
          <ac:grpSpMkLst>
            <pc:docMk/>
            <pc:sldMk cId="2400166752" sldId="2134806893"/>
            <ac:grpSpMk id="175" creationId="{3D89FE39-A609-D130-C16B-A15248F9AA70}"/>
          </ac:grpSpMkLst>
        </pc:grpChg>
        <pc:grpChg chg="mod">
          <ac:chgData name="Brian Peterson" userId="31d18e3df39d937e" providerId="LiveId" clId="{C7823A92-7A21-46B6-9717-2F583E1C2B49}" dt="2024-06-18T19:54:28.248" v="498"/>
          <ac:grpSpMkLst>
            <pc:docMk/>
            <pc:sldMk cId="2400166752" sldId="2134806893"/>
            <ac:grpSpMk id="176" creationId="{B571BC64-49ED-3F7B-362B-3039CFB0724C}"/>
          </ac:grpSpMkLst>
        </pc:grpChg>
        <pc:grpChg chg="mod">
          <ac:chgData name="Brian Peterson" userId="31d18e3df39d937e" providerId="LiveId" clId="{C7823A92-7A21-46B6-9717-2F583E1C2B49}" dt="2024-06-18T19:54:28.248" v="498"/>
          <ac:grpSpMkLst>
            <pc:docMk/>
            <pc:sldMk cId="2400166752" sldId="2134806893"/>
            <ac:grpSpMk id="177" creationId="{8AD6D1DD-0FEA-AF93-864A-CD13E789509E}"/>
          </ac:grpSpMkLst>
        </pc:grpChg>
        <pc:grpChg chg="mod">
          <ac:chgData name="Brian Peterson" userId="31d18e3df39d937e" providerId="LiveId" clId="{C7823A92-7A21-46B6-9717-2F583E1C2B49}" dt="2024-06-18T19:54:28.248" v="498"/>
          <ac:grpSpMkLst>
            <pc:docMk/>
            <pc:sldMk cId="2400166752" sldId="2134806893"/>
            <ac:grpSpMk id="178" creationId="{9BE9E653-595D-D047-34CA-A5EF8DE0751D}"/>
          </ac:grpSpMkLst>
        </pc:grpChg>
        <pc:grpChg chg="mod">
          <ac:chgData name="Brian Peterson" userId="31d18e3df39d937e" providerId="LiveId" clId="{C7823A92-7A21-46B6-9717-2F583E1C2B49}" dt="2024-06-18T19:54:28.248" v="498"/>
          <ac:grpSpMkLst>
            <pc:docMk/>
            <pc:sldMk cId="2400166752" sldId="2134806893"/>
            <ac:grpSpMk id="179" creationId="{1AC349B2-7BFF-0B22-1C55-B2F509CD84D4}"/>
          </ac:grpSpMkLst>
        </pc:grpChg>
        <pc:grpChg chg="add mod">
          <ac:chgData name="Brian Peterson" userId="31d18e3df39d937e" providerId="LiveId" clId="{C7823A92-7A21-46B6-9717-2F583E1C2B49}" dt="2024-06-18T19:54:34.179" v="521" actId="1037"/>
          <ac:grpSpMkLst>
            <pc:docMk/>
            <pc:sldMk cId="2400166752" sldId="2134806893"/>
            <ac:grpSpMk id="188" creationId="{B97EC41D-017D-B363-F559-34657EAD49BB}"/>
          </ac:grpSpMkLst>
        </pc:grpChg>
        <pc:grpChg chg="mod">
          <ac:chgData name="Brian Peterson" userId="31d18e3df39d937e" providerId="LiveId" clId="{C7823A92-7A21-46B6-9717-2F583E1C2B49}" dt="2024-06-18T19:54:28.248" v="498"/>
          <ac:grpSpMkLst>
            <pc:docMk/>
            <pc:sldMk cId="2400166752" sldId="2134806893"/>
            <ac:grpSpMk id="190" creationId="{93751B54-7989-0782-6C4C-EA89EBE93996}"/>
          </ac:grpSpMkLst>
        </pc:grpChg>
        <pc:grpChg chg="mod">
          <ac:chgData name="Brian Peterson" userId="31d18e3df39d937e" providerId="LiveId" clId="{C7823A92-7A21-46B6-9717-2F583E1C2B49}" dt="2024-06-18T19:54:28.248" v="498"/>
          <ac:grpSpMkLst>
            <pc:docMk/>
            <pc:sldMk cId="2400166752" sldId="2134806893"/>
            <ac:grpSpMk id="191" creationId="{862E51BF-0007-A7FA-F391-4F20CD6E8CB1}"/>
          </ac:grpSpMkLst>
        </pc:grpChg>
        <pc:grpChg chg="mod">
          <ac:chgData name="Brian Peterson" userId="31d18e3df39d937e" providerId="LiveId" clId="{C7823A92-7A21-46B6-9717-2F583E1C2B49}" dt="2024-06-18T19:54:28.248" v="498"/>
          <ac:grpSpMkLst>
            <pc:docMk/>
            <pc:sldMk cId="2400166752" sldId="2134806893"/>
            <ac:grpSpMk id="192" creationId="{DE6C2220-E34B-C9D0-1A63-E2DDBC790F4A}"/>
          </ac:grpSpMkLst>
        </pc:grpChg>
        <pc:grpChg chg="mod">
          <ac:chgData name="Brian Peterson" userId="31d18e3df39d937e" providerId="LiveId" clId="{C7823A92-7A21-46B6-9717-2F583E1C2B49}" dt="2024-06-18T19:54:28.248" v="498"/>
          <ac:grpSpMkLst>
            <pc:docMk/>
            <pc:sldMk cId="2400166752" sldId="2134806893"/>
            <ac:grpSpMk id="193" creationId="{6FAE8C74-8279-5386-8D3E-37E578C46F09}"/>
          </ac:grpSpMkLst>
        </pc:grpChg>
        <pc:grpChg chg="mod">
          <ac:chgData name="Brian Peterson" userId="31d18e3df39d937e" providerId="LiveId" clId="{C7823A92-7A21-46B6-9717-2F583E1C2B49}" dt="2024-06-18T19:54:28.248" v="498"/>
          <ac:grpSpMkLst>
            <pc:docMk/>
            <pc:sldMk cId="2400166752" sldId="2134806893"/>
            <ac:grpSpMk id="194" creationId="{DA21806B-CEEE-2A9F-B75E-B4B135ED4AAF}"/>
          </ac:grpSpMkLst>
        </pc:grpChg>
        <pc:grpChg chg="add mod">
          <ac:chgData name="Brian Peterson" userId="31d18e3df39d937e" providerId="LiveId" clId="{C7823A92-7A21-46B6-9717-2F583E1C2B49}" dt="2024-06-18T19:54:34.179" v="521" actId="1037"/>
          <ac:grpSpMkLst>
            <pc:docMk/>
            <pc:sldMk cId="2400166752" sldId="2134806893"/>
            <ac:grpSpMk id="208" creationId="{F75E6264-76F2-C58A-24AB-50130D50AD3C}"/>
          </ac:grpSpMkLst>
        </pc:grpChg>
        <pc:grpChg chg="mod">
          <ac:chgData name="Brian Peterson" userId="31d18e3df39d937e" providerId="LiveId" clId="{C7823A92-7A21-46B6-9717-2F583E1C2B49}" dt="2024-06-18T19:54:28.248" v="498"/>
          <ac:grpSpMkLst>
            <pc:docMk/>
            <pc:sldMk cId="2400166752" sldId="2134806893"/>
            <ac:grpSpMk id="209" creationId="{61B2E527-63BB-E161-66C1-71A5D74C2E0C}"/>
          </ac:grpSpMkLst>
        </pc:grpChg>
        <pc:grpChg chg="mod">
          <ac:chgData name="Brian Peterson" userId="31d18e3df39d937e" providerId="LiveId" clId="{C7823A92-7A21-46B6-9717-2F583E1C2B49}" dt="2024-06-18T19:54:28.248" v="498"/>
          <ac:grpSpMkLst>
            <pc:docMk/>
            <pc:sldMk cId="2400166752" sldId="2134806893"/>
            <ac:grpSpMk id="210" creationId="{6A3B8539-F73B-8BD0-062F-176B7DA6A4DD}"/>
          </ac:grpSpMkLst>
        </pc:grpChg>
        <pc:grpChg chg="mod">
          <ac:chgData name="Brian Peterson" userId="31d18e3df39d937e" providerId="LiveId" clId="{C7823A92-7A21-46B6-9717-2F583E1C2B49}" dt="2024-06-18T19:54:28.248" v="498"/>
          <ac:grpSpMkLst>
            <pc:docMk/>
            <pc:sldMk cId="2400166752" sldId="2134806893"/>
            <ac:grpSpMk id="211" creationId="{0EBF2880-CA9C-5F6B-AF00-B75E3F8052D0}"/>
          </ac:grpSpMkLst>
        </pc:grpChg>
        <pc:grpChg chg="add mod">
          <ac:chgData name="Brian Peterson" userId="31d18e3df39d937e" providerId="LiveId" clId="{C7823A92-7A21-46B6-9717-2F583E1C2B49}" dt="2024-06-18T19:54:34.179" v="521" actId="1037"/>
          <ac:grpSpMkLst>
            <pc:docMk/>
            <pc:sldMk cId="2400166752" sldId="2134806893"/>
            <ac:grpSpMk id="218" creationId="{C44A448C-D76D-BE9C-655D-7FD0DFB6C77B}"/>
          </ac:grpSpMkLst>
        </pc:grpChg>
        <pc:grpChg chg="add mod">
          <ac:chgData name="Brian Peterson" userId="31d18e3df39d937e" providerId="LiveId" clId="{C7823A92-7A21-46B6-9717-2F583E1C2B49}" dt="2024-06-18T19:54:34.179" v="521" actId="1037"/>
          <ac:grpSpMkLst>
            <pc:docMk/>
            <pc:sldMk cId="2400166752" sldId="2134806893"/>
            <ac:grpSpMk id="221" creationId="{A192089B-8457-879B-7632-392E67CD6B73}"/>
          </ac:grpSpMkLst>
        </pc:grpChg>
        <pc:grpChg chg="add mod">
          <ac:chgData name="Brian Peterson" userId="31d18e3df39d937e" providerId="LiveId" clId="{C7823A92-7A21-46B6-9717-2F583E1C2B49}" dt="2024-06-18T19:54:34.179" v="521" actId="1037"/>
          <ac:grpSpMkLst>
            <pc:docMk/>
            <pc:sldMk cId="2400166752" sldId="2134806893"/>
            <ac:grpSpMk id="225" creationId="{9B3361BD-E9FD-CECA-E3AE-89785F68BEDD}"/>
          </ac:grpSpMkLst>
        </pc:grpChg>
        <pc:grpChg chg="add mod">
          <ac:chgData name="Brian Peterson" userId="31d18e3df39d937e" providerId="LiveId" clId="{C7823A92-7A21-46B6-9717-2F583E1C2B49}" dt="2024-06-18T19:54:34.179" v="521" actId="1037"/>
          <ac:grpSpMkLst>
            <pc:docMk/>
            <pc:sldMk cId="2400166752" sldId="2134806893"/>
            <ac:grpSpMk id="228" creationId="{5E1A57FD-950E-A8E6-905A-840A8BE23959}"/>
          </ac:grpSpMkLst>
        </pc:grpChg>
        <pc:grpChg chg="add mod">
          <ac:chgData name="Brian Peterson" userId="31d18e3df39d937e" providerId="LiveId" clId="{C7823A92-7A21-46B6-9717-2F583E1C2B49}" dt="2024-06-18T19:54:34.179" v="521" actId="1037"/>
          <ac:grpSpMkLst>
            <pc:docMk/>
            <pc:sldMk cId="2400166752" sldId="2134806893"/>
            <ac:grpSpMk id="231" creationId="{8EA110E2-3998-7DE1-9249-5F6F8A836153}"/>
          </ac:grpSpMkLst>
        </pc:grpChg>
        <pc:picChg chg="del">
          <ac:chgData name="Brian Peterson" userId="31d18e3df39d937e" providerId="LiveId" clId="{C7823A92-7A21-46B6-9717-2F583E1C2B49}" dt="2024-06-18T19:53:32.410" v="431" actId="478"/>
          <ac:picMkLst>
            <pc:docMk/>
            <pc:sldMk cId="2400166752" sldId="2134806893"/>
            <ac:picMk id="64" creationId="{1D79A489-9F5D-E108-59CC-B0578E847B3D}"/>
          </ac:picMkLst>
        </pc:picChg>
        <pc:picChg chg="del">
          <ac:chgData name="Brian Peterson" userId="31d18e3df39d937e" providerId="LiveId" clId="{C7823A92-7A21-46B6-9717-2F583E1C2B49}" dt="2024-06-18T19:53:29.707" v="430" actId="478"/>
          <ac:picMkLst>
            <pc:docMk/>
            <pc:sldMk cId="2400166752" sldId="2134806893"/>
            <ac:picMk id="65" creationId="{9A235141-9098-17F7-4B54-EE5DEE43CB6C}"/>
          </ac:picMkLst>
        </pc:picChg>
        <pc:picChg chg="del">
          <ac:chgData name="Brian Peterson" userId="31d18e3df39d937e" providerId="LiveId" clId="{C7823A92-7A21-46B6-9717-2F583E1C2B49}" dt="2024-06-18T19:53:29.707" v="430" actId="478"/>
          <ac:picMkLst>
            <pc:docMk/>
            <pc:sldMk cId="2400166752" sldId="2134806893"/>
            <ac:picMk id="66" creationId="{741396B0-6407-6DDD-CD22-416B71DB4792}"/>
          </ac:picMkLst>
        </pc:picChg>
        <pc:picChg chg="del">
          <ac:chgData name="Brian Peterson" userId="31d18e3df39d937e" providerId="LiveId" clId="{C7823A92-7A21-46B6-9717-2F583E1C2B49}" dt="2024-06-18T19:53:29.707" v="430" actId="478"/>
          <ac:picMkLst>
            <pc:docMk/>
            <pc:sldMk cId="2400166752" sldId="2134806893"/>
            <ac:picMk id="67" creationId="{5A4BA110-AB44-05ED-4240-5A942BC42A93}"/>
          </ac:picMkLst>
        </pc:picChg>
        <pc:picChg chg="del">
          <ac:chgData name="Brian Peterson" userId="31d18e3df39d937e" providerId="LiveId" clId="{C7823A92-7A21-46B6-9717-2F583E1C2B49}" dt="2024-06-18T19:53:29.707" v="430" actId="478"/>
          <ac:picMkLst>
            <pc:docMk/>
            <pc:sldMk cId="2400166752" sldId="2134806893"/>
            <ac:picMk id="68" creationId="{B1BE5000-EAD6-771D-EAA5-26863E186E5F}"/>
          </ac:picMkLst>
        </pc:picChg>
        <pc:picChg chg="del">
          <ac:chgData name="Brian Peterson" userId="31d18e3df39d937e" providerId="LiveId" clId="{C7823A92-7A21-46B6-9717-2F583E1C2B49}" dt="2024-06-18T19:53:29.707" v="430" actId="478"/>
          <ac:picMkLst>
            <pc:docMk/>
            <pc:sldMk cId="2400166752" sldId="2134806893"/>
            <ac:picMk id="69" creationId="{69DF50A8-3E13-22CC-A967-CFCBBF1295B2}"/>
          </ac:picMkLst>
        </pc:picChg>
        <pc:picChg chg="del">
          <ac:chgData name="Brian Peterson" userId="31d18e3df39d937e" providerId="LiveId" clId="{C7823A92-7A21-46B6-9717-2F583E1C2B49}" dt="2024-06-18T19:53:29.707" v="430" actId="478"/>
          <ac:picMkLst>
            <pc:docMk/>
            <pc:sldMk cId="2400166752" sldId="2134806893"/>
            <ac:picMk id="70" creationId="{70BB83AC-CDA4-EA02-36F2-1AADBCA03673}"/>
          </ac:picMkLst>
        </pc:picChg>
        <pc:picChg chg="mod">
          <ac:chgData name="Brian Peterson" userId="31d18e3df39d937e" providerId="LiveId" clId="{C7823A92-7A21-46B6-9717-2F583E1C2B49}" dt="2024-06-18T19:54:21.546" v="493"/>
          <ac:picMkLst>
            <pc:docMk/>
            <pc:sldMk cId="2400166752" sldId="2134806893"/>
            <ac:picMk id="78" creationId="{13EEE6B2-062E-B642-854E-0F0A28A90C7C}"/>
          </ac:picMkLst>
        </pc:picChg>
        <pc:picChg chg="mod">
          <ac:chgData name="Brian Peterson" userId="31d18e3df39d937e" providerId="LiveId" clId="{C7823A92-7A21-46B6-9717-2F583E1C2B49}" dt="2024-06-18T19:54:21.546" v="493"/>
          <ac:picMkLst>
            <pc:docMk/>
            <pc:sldMk cId="2400166752" sldId="2134806893"/>
            <ac:picMk id="80" creationId="{D0523515-3F1A-A952-2980-36CAB1B44549}"/>
          </ac:picMkLst>
        </pc:picChg>
        <pc:picChg chg="mod">
          <ac:chgData name="Brian Peterson" userId="31d18e3df39d937e" providerId="LiveId" clId="{C7823A92-7A21-46B6-9717-2F583E1C2B49}" dt="2024-06-18T19:54:21.546" v="493"/>
          <ac:picMkLst>
            <pc:docMk/>
            <pc:sldMk cId="2400166752" sldId="2134806893"/>
            <ac:picMk id="82" creationId="{F0EF889F-A6E6-30EB-65E7-71A18EFF7D26}"/>
          </ac:picMkLst>
        </pc:picChg>
        <pc:picChg chg="mod">
          <ac:chgData name="Brian Peterson" userId="31d18e3df39d937e" providerId="LiveId" clId="{C7823A92-7A21-46B6-9717-2F583E1C2B49}" dt="2024-06-18T19:54:21.546" v="493"/>
          <ac:picMkLst>
            <pc:docMk/>
            <pc:sldMk cId="2400166752" sldId="2134806893"/>
            <ac:picMk id="90" creationId="{54D64664-565D-9188-2F26-C7FE7081ACD0}"/>
          </ac:picMkLst>
        </pc:picChg>
        <pc:picChg chg="mod">
          <ac:chgData name="Brian Peterson" userId="31d18e3df39d937e" providerId="LiveId" clId="{C7823A92-7A21-46B6-9717-2F583E1C2B49}" dt="2024-06-18T19:54:21.546" v="493"/>
          <ac:picMkLst>
            <pc:docMk/>
            <pc:sldMk cId="2400166752" sldId="2134806893"/>
            <ac:picMk id="92" creationId="{1ACD4B91-69BC-FE80-5E7C-472770D0AC03}"/>
          </ac:picMkLst>
        </pc:picChg>
        <pc:picChg chg="mod">
          <ac:chgData name="Brian Peterson" userId="31d18e3df39d937e" providerId="LiveId" clId="{C7823A92-7A21-46B6-9717-2F583E1C2B49}" dt="2024-06-18T19:54:21.546" v="493"/>
          <ac:picMkLst>
            <pc:docMk/>
            <pc:sldMk cId="2400166752" sldId="2134806893"/>
            <ac:picMk id="100" creationId="{01DB4E13-0B0D-5B4D-39BF-82A871DE6690}"/>
          </ac:picMkLst>
        </pc:picChg>
        <pc:picChg chg="mod">
          <ac:chgData name="Brian Peterson" userId="31d18e3df39d937e" providerId="LiveId" clId="{C7823A92-7A21-46B6-9717-2F583E1C2B49}" dt="2024-06-18T19:54:21.546" v="493"/>
          <ac:picMkLst>
            <pc:docMk/>
            <pc:sldMk cId="2400166752" sldId="2134806893"/>
            <ac:picMk id="102" creationId="{80F130C3-898D-3E1B-A27A-0875BF173F65}"/>
          </ac:picMkLst>
        </pc:picChg>
        <pc:picChg chg="mod">
          <ac:chgData name="Brian Peterson" userId="31d18e3df39d937e" providerId="LiveId" clId="{C7823A92-7A21-46B6-9717-2F583E1C2B49}" dt="2024-06-18T19:54:21.546" v="493"/>
          <ac:picMkLst>
            <pc:docMk/>
            <pc:sldMk cId="2400166752" sldId="2134806893"/>
            <ac:picMk id="104" creationId="{B6B9A263-4514-CF28-C008-62AD63B99A73}"/>
          </ac:picMkLst>
        </pc:picChg>
        <pc:picChg chg="mod">
          <ac:chgData name="Brian Peterson" userId="31d18e3df39d937e" providerId="LiveId" clId="{C7823A92-7A21-46B6-9717-2F583E1C2B49}" dt="2024-06-18T19:54:21.546" v="493"/>
          <ac:picMkLst>
            <pc:docMk/>
            <pc:sldMk cId="2400166752" sldId="2134806893"/>
            <ac:picMk id="106" creationId="{DB83EEA6-EC87-6C08-0520-90B915CAB120}"/>
          </ac:picMkLst>
        </pc:picChg>
        <pc:picChg chg="mod">
          <ac:chgData name="Brian Peterson" userId="31d18e3df39d937e" providerId="LiveId" clId="{C7823A92-7A21-46B6-9717-2F583E1C2B49}" dt="2024-06-18T19:54:21.546" v="493"/>
          <ac:picMkLst>
            <pc:docMk/>
            <pc:sldMk cId="2400166752" sldId="2134806893"/>
            <ac:picMk id="115" creationId="{1E99DA01-6AAE-030C-4F71-E9A85ACCBE80}"/>
          </ac:picMkLst>
        </pc:picChg>
        <pc:picChg chg="mod">
          <ac:chgData name="Brian Peterson" userId="31d18e3df39d937e" providerId="LiveId" clId="{C7823A92-7A21-46B6-9717-2F583E1C2B49}" dt="2024-06-18T19:54:21.546" v="493"/>
          <ac:picMkLst>
            <pc:docMk/>
            <pc:sldMk cId="2400166752" sldId="2134806893"/>
            <ac:picMk id="117" creationId="{323BB7B8-F100-F7AD-0B63-B1A9ED7BA7A5}"/>
          </ac:picMkLst>
        </pc:picChg>
        <pc:picChg chg="mod">
          <ac:chgData name="Brian Peterson" userId="31d18e3df39d937e" providerId="LiveId" clId="{C7823A92-7A21-46B6-9717-2F583E1C2B49}" dt="2024-06-18T19:54:21.546" v="493"/>
          <ac:picMkLst>
            <pc:docMk/>
            <pc:sldMk cId="2400166752" sldId="2134806893"/>
            <ac:picMk id="120" creationId="{62D44D5C-4AED-F957-320C-7FE6DF19BB8E}"/>
          </ac:picMkLst>
        </pc:picChg>
        <pc:picChg chg="mod">
          <ac:chgData name="Brian Peterson" userId="31d18e3df39d937e" providerId="LiveId" clId="{C7823A92-7A21-46B6-9717-2F583E1C2B49}" dt="2024-06-18T19:54:21.546" v="493"/>
          <ac:picMkLst>
            <pc:docMk/>
            <pc:sldMk cId="2400166752" sldId="2134806893"/>
            <ac:picMk id="121" creationId="{DCD32D17-76C2-85D2-93FA-CA81FF580755}"/>
          </ac:picMkLst>
        </pc:picChg>
        <pc:picChg chg="add mod">
          <ac:chgData name="Brian Peterson" userId="31d18e3df39d937e" providerId="LiveId" clId="{C7823A92-7A21-46B6-9717-2F583E1C2B49}" dt="2024-06-18T19:54:21.546" v="493"/>
          <ac:picMkLst>
            <pc:docMk/>
            <pc:sldMk cId="2400166752" sldId="2134806893"/>
            <ac:picMk id="127" creationId="{38966F2E-8D39-1327-8F6F-7EB775188B09}"/>
          </ac:picMkLst>
        </pc:picChg>
        <pc:picChg chg="mod">
          <ac:chgData name="Brian Peterson" userId="31d18e3df39d937e" providerId="LiveId" clId="{C7823A92-7A21-46B6-9717-2F583E1C2B49}" dt="2024-06-18T19:54:21.546" v="493"/>
          <ac:picMkLst>
            <pc:docMk/>
            <pc:sldMk cId="2400166752" sldId="2134806893"/>
            <ac:picMk id="139" creationId="{49D9C98C-E3BD-7740-D1FB-38003BB27C3E}"/>
          </ac:picMkLst>
        </pc:picChg>
        <pc:picChg chg="mod">
          <ac:chgData name="Brian Peterson" userId="31d18e3df39d937e" providerId="LiveId" clId="{C7823A92-7A21-46B6-9717-2F583E1C2B49}" dt="2024-06-18T19:54:21.546" v="493"/>
          <ac:picMkLst>
            <pc:docMk/>
            <pc:sldMk cId="2400166752" sldId="2134806893"/>
            <ac:picMk id="142" creationId="{5DECA58B-5AC1-514F-779F-99FF89FB1DA7}"/>
          </ac:picMkLst>
        </pc:picChg>
        <pc:picChg chg="mod">
          <ac:chgData name="Brian Peterson" userId="31d18e3df39d937e" providerId="LiveId" clId="{C7823A92-7A21-46B6-9717-2F583E1C2B49}" dt="2024-06-18T19:54:21.546" v="493"/>
          <ac:picMkLst>
            <pc:docMk/>
            <pc:sldMk cId="2400166752" sldId="2134806893"/>
            <ac:picMk id="149" creationId="{4F7EE9AF-973D-0BC2-E790-4DB4F5651D91}"/>
          </ac:picMkLst>
        </pc:picChg>
        <pc:picChg chg="mod">
          <ac:chgData name="Brian Peterson" userId="31d18e3df39d937e" providerId="LiveId" clId="{C7823A92-7A21-46B6-9717-2F583E1C2B49}" dt="2024-06-18T19:54:21.546" v="493"/>
          <ac:picMkLst>
            <pc:docMk/>
            <pc:sldMk cId="2400166752" sldId="2134806893"/>
            <ac:picMk id="152" creationId="{1D11A6E2-70E5-8FE1-13C5-25FBB30EC57A}"/>
          </ac:picMkLst>
        </pc:picChg>
        <pc:picChg chg="mod">
          <ac:chgData name="Brian Peterson" userId="31d18e3df39d937e" providerId="LiveId" clId="{C7823A92-7A21-46B6-9717-2F583E1C2B49}" dt="2024-06-18T19:54:28.248" v="498"/>
          <ac:picMkLst>
            <pc:docMk/>
            <pc:sldMk cId="2400166752" sldId="2134806893"/>
            <ac:picMk id="158" creationId="{83319A7D-2D00-08E1-6943-FE124323D592}"/>
          </ac:picMkLst>
        </pc:picChg>
        <pc:picChg chg="mod">
          <ac:chgData name="Brian Peterson" userId="31d18e3df39d937e" providerId="LiveId" clId="{C7823A92-7A21-46B6-9717-2F583E1C2B49}" dt="2024-06-18T19:54:28.248" v="498"/>
          <ac:picMkLst>
            <pc:docMk/>
            <pc:sldMk cId="2400166752" sldId="2134806893"/>
            <ac:picMk id="160" creationId="{9D951FCD-0E3B-E909-F95F-9512A9345014}"/>
          </ac:picMkLst>
        </pc:picChg>
        <pc:picChg chg="mod">
          <ac:chgData name="Brian Peterson" userId="31d18e3df39d937e" providerId="LiveId" clId="{C7823A92-7A21-46B6-9717-2F583E1C2B49}" dt="2024-06-18T19:54:28.248" v="498"/>
          <ac:picMkLst>
            <pc:docMk/>
            <pc:sldMk cId="2400166752" sldId="2134806893"/>
            <ac:picMk id="162" creationId="{A4BE5869-4E9D-B46E-EA30-69E3577A3114}"/>
          </ac:picMkLst>
        </pc:picChg>
        <pc:picChg chg="mod">
          <ac:chgData name="Brian Peterson" userId="31d18e3df39d937e" providerId="LiveId" clId="{C7823A92-7A21-46B6-9717-2F583E1C2B49}" dt="2024-06-18T19:54:28.248" v="498"/>
          <ac:picMkLst>
            <pc:docMk/>
            <pc:sldMk cId="2400166752" sldId="2134806893"/>
            <ac:picMk id="170" creationId="{C484FE06-3133-E260-6546-D0A568CE23C1}"/>
          </ac:picMkLst>
        </pc:picChg>
        <pc:picChg chg="mod">
          <ac:chgData name="Brian Peterson" userId="31d18e3df39d937e" providerId="LiveId" clId="{C7823A92-7A21-46B6-9717-2F583E1C2B49}" dt="2024-06-18T19:54:28.248" v="498"/>
          <ac:picMkLst>
            <pc:docMk/>
            <pc:sldMk cId="2400166752" sldId="2134806893"/>
            <ac:picMk id="172" creationId="{6F939670-2445-BC1E-AE54-2E15EBF0A74A}"/>
          </ac:picMkLst>
        </pc:picChg>
        <pc:picChg chg="mod">
          <ac:chgData name="Brian Peterson" userId="31d18e3df39d937e" providerId="LiveId" clId="{C7823A92-7A21-46B6-9717-2F583E1C2B49}" dt="2024-06-18T19:54:28.248" v="498"/>
          <ac:picMkLst>
            <pc:docMk/>
            <pc:sldMk cId="2400166752" sldId="2134806893"/>
            <ac:picMk id="180" creationId="{66B819B1-B908-BE64-4D4D-B75093A82AA9}"/>
          </ac:picMkLst>
        </pc:picChg>
        <pc:picChg chg="mod">
          <ac:chgData name="Brian Peterson" userId="31d18e3df39d937e" providerId="LiveId" clId="{C7823A92-7A21-46B6-9717-2F583E1C2B49}" dt="2024-06-18T19:54:28.248" v="498"/>
          <ac:picMkLst>
            <pc:docMk/>
            <pc:sldMk cId="2400166752" sldId="2134806893"/>
            <ac:picMk id="182" creationId="{65A07015-872C-7378-ED54-B2C1FC7FF0A7}"/>
          </ac:picMkLst>
        </pc:picChg>
        <pc:picChg chg="mod">
          <ac:chgData name="Brian Peterson" userId="31d18e3df39d937e" providerId="LiveId" clId="{C7823A92-7A21-46B6-9717-2F583E1C2B49}" dt="2024-06-18T19:54:28.248" v="498"/>
          <ac:picMkLst>
            <pc:docMk/>
            <pc:sldMk cId="2400166752" sldId="2134806893"/>
            <ac:picMk id="184" creationId="{1C43362C-F0E8-D05E-D0B9-F33615A0B385}"/>
          </ac:picMkLst>
        </pc:picChg>
        <pc:picChg chg="mod">
          <ac:chgData name="Brian Peterson" userId="31d18e3df39d937e" providerId="LiveId" clId="{C7823A92-7A21-46B6-9717-2F583E1C2B49}" dt="2024-06-18T19:54:28.248" v="498"/>
          <ac:picMkLst>
            <pc:docMk/>
            <pc:sldMk cId="2400166752" sldId="2134806893"/>
            <ac:picMk id="186" creationId="{B1482D63-E3BB-A1C1-F7B0-77699F7459F9}"/>
          </ac:picMkLst>
        </pc:picChg>
        <pc:picChg chg="mod">
          <ac:chgData name="Brian Peterson" userId="31d18e3df39d937e" providerId="LiveId" clId="{C7823A92-7A21-46B6-9717-2F583E1C2B49}" dt="2024-06-18T19:54:28.248" v="498"/>
          <ac:picMkLst>
            <pc:docMk/>
            <pc:sldMk cId="2400166752" sldId="2134806893"/>
            <ac:picMk id="195" creationId="{A3048F20-A3B2-B04F-74C1-7F2CE4A20A23}"/>
          </ac:picMkLst>
        </pc:picChg>
        <pc:picChg chg="mod">
          <ac:chgData name="Brian Peterson" userId="31d18e3df39d937e" providerId="LiveId" clId="{C7823A92-7A21-46B6-9717-2F583E1C2B49}" dt="2024-06-18T19:54:28.248" v="498"/>
          <ac:picMkLst>
            <pc:docMk/>
            <pc:sldMk cId="2400166752" sldId="2134806893"/>
            <ac:picMk id="197" creationId="{8E86FF44-916B-E775-C8D0-253CA40D44DE}"/>
          </ac:picMkLst>
        </pc:picChg>
        <pc:picChg chg="mod">
          <ac:chgData name="Brian Peterson" userId="31d18e3df39d937e" providerId="LiveId" clId="{C7823A92-7A21-46B6-9717-2F583E1C2B49}" dt="2024-06-18T19:54:28.248" v="498"/>
          <ac:picMkLst>
            <pc:docMk/>
            <pc:sldMk cId="2400166752" sldId="2134806893"/>
            <ac:picMk id="200" creationId="{1A08E95D-A188-6FC1-0AA3-C5C3741F9ADF}"/>
          </ac:picMkLst>
        </pc:picChg>
        <pc:picChg chg="mod">
          <ac:chgData name="Brian Peterson" userId="31d18e3df39d937e" providerId="LiveId" clId="{C7823A92-7A21-46B6-9717-2F583E1C2B49}" dt="2024-06-18T19:54:28.248" v="498"/>
          <ac:picMkLst>
            <pc:docMk/>
            <pc:sldMk cId="2400166752" sldId="2134806893"/>
            <ac:picMk id="201" creationId="{4E1642F4-6BE8-0272-E107-9678CFEA12F8}"/>
          </ac:picMkLst>
        </pc:picChg>
        <pc:picChg chg="add mod">
          <ac:chgData name="Brian Peterson" userId="31d18e3df39d937e" providerId="LiveId" clId="{C7823A92-7A21-46B6-9717-2F583E1C2B49}" dt="2024-06-18T19:54:34.179" v="521" actId="1037"/>
          <ac:picMkLst>
            <pc:docMk/>
            <pc:sldMk cId="2400166752" sldId="2134806893"/>
            <ac:picMk id="207" creationId="{ABEEAB8C-7BB3-771A-16D8-438CEE20F093}"/>
          </ac:picMkLst>
        </pc:picChg>
        <pc:picChg chg="mod">
          <ac:chgData name="Brian Peterson" userId="31d18e3df39d937e" providerId="LiveId" clId="{C7823A92-7A21-46B6-9717-2F583E1C2B49}" dt="2024-06-18T19:54:28.248" v="498"/>
          <ac:picMkLst>
            <pc:docMk/>
            <pc:sldMk cId="2400166752" sldId="2134806893"/>
            <ac:picMk id="219" creationId="{F6EDD764-8E09-E612-C57E-372E406D2D24}"/>
          </ac:picMkLst>
        </pc:picChg>
        <pc:picChg chg="mod">
          <ac:chgData name="Brian Peterson" userId="31d18e3df39d937e" providerId="LiveId" clId="{C7823A92-7A21-46B6-9717-2F583E1C2B49}" dt="2024-06-18T19:54:28.248" v="498"/>
          <ac:picMkLst>
            <pc:docMk/>
            <pc:sldMk cId="2400166752" sldId="2134806893"/>
            <ac:picMk id="222" creationId="{A7CAEA2A-9D53-B0B1-61BC-787006064097}"/>
          </ac:picMkLst>
        </pc:picChg>
        <pc:picChg chg="mod">
          <ac:chgData name="Brian Peterson" userId="31d18e3df39d937e" providerId="LiveId" clId="{C7823A92-7A21-46B6-9717-2F583E1C2B49}" dt="2024-06-18T19:54:28.248" v="498"/>
          <ac:picMkLst>
            <pc:docMk/>
            <pc:sldMk cId="2400166752" sldId="2134806893"/>
            <ac:picMk id="229" creationId="{A3DE2A8A-750F-6839-85CE-8616EAC02044}"/>
          </ac:picMkLst>
        </pc:picChg>
        <pc:picChg chg="mod">
          <ac:chgData name="Brian Peterson" userId="31d18e3df39d937e" providerId="LiveId" clId="{C7823A92-7A21-46B6-9717-2F583E1C2B49}" dt="2024-06-18T19:54:28.248" v="498"/>
          <ac:picMkLst>
            <pc:docMk/>
            <pc:sldMk cId="2400166752" sldId="2134806893"/>
            <ac:picMk id="232" creationId="{62B03F24-6483-6DDC-D7C6-B405DBDBE708}"/>
          </ac:picMkLst>
        </pc:picChg>
        <pc:cxnChg chg="del">
          <ac:chgData name="Brian Peterson" userId="31d18e3df39d937e" providerId="LiveId" clId="{C7823A92-7A21-46B6-9717-2F583E1C2B49}" dt="2024-06-18T19:53:29.707" v="430" actId="478"/>
          <ac:cxnSpMkLst>
            <pc:docMk/>
            <pc:sldMk cId="2400166752" sldId="2134806893"/>
            <ac:cxnSpMk id="2" creationId="{6F97B3D9-DE2D-093B-92AC-2F29F82D94A8}"/>
          </ac:cxnSpMkLst>
        </pc:cxnChg>
        <pc:cxnChg chg="del">
          <ac:chgData name="Brian Peterson" userId="31d18e3df39d937e" providerId="LiveId" clId="{C7823A92-7A21-46B6-9717-2F583E1C2B49}" dt="2024-06-18T19:53:29.707" v="430" actId="478"/>
          <ac:cxnSpMkLst>
            <pc:docMk/>
            <pc:sldMk cId="2400166752" sldId="2134806893"/>
            <ac:cxnSpMk id="3" creationId="{C1A9103F-5D2E-A76A-10CC-9A0485981E85}"/>
          </ac:cxnSpMkLst>
        </pc:cxnChg>
        <pc:cxnChg chg="del">
          <ac:chgData name="Brian Peterson" userId="31d18e3df39d937e" providerId="LiveId" clId="{C7823A92-7A21-46B6-9717-2F583E1C2B49}" dt="2024-06-18T19:53:29.707" v="430" actId="478"/>
          <ac:cxnSpMkLst>
            <pc:docMk/>
            <pc:sldMk cId="2400166752" sldId="2134806893"/>
            <ac:cxnSpMk id="4" creationId="{8BE0798D-0D78-4A35-C27A-C0A25FF69F0F}"/>
          </ac:cxnSpMkLst>
        </pc:cxnChg>
        <pc:cxnChg chg="del">
          <ac:chgData name="Brian Peterson" userId="31d18e3df39d937e" providerId="LiveId" clId="{C7823A92-7A21-46B6-9717-2F583E1C2B49}" dt="2024-06-18T19:53:29.707" v="430" actId="478"/>
          <ac:cxnSpMkLst>
            <pc:docMk/>
            <pc:sldMk cId="2400166752" sldId="2134806893"/>
            <ac:cxnSpMk id="5" creationId="{B7C25CAD-5E82-45C0-589C-ADDB94E8B051}"/>
          </ac:cxnSpMkLst>
        </pc:cxnChg>
        <pc:cxnChg chg="del">
          <ac:chgData name="Brian Peterson" userId="31d18e3df39d937e" providerId="LiveId" clId="{C7823A92-7A21-46B6-9717-2F583E1C2B49}" dt="2024-06-18T19:53:29.707" v="430" actId="478"/>
          <ac:cxnSpMkLst>
            <pc:docMk/>
            <pc:sldMk cId="2400166752" sldId="2134806893"/>
            <ac:cxnSpMk id="6" creationId="{4DA50BD8-A728-2CDF-7116-3743C4F1C020}"/>
          </ac:cxnSpMkLst>
        </pc:cxnChg>
        <pc:cxnChg chg="del">
          <ac:chgData name="Brian Peterson" userId="31d18e3df39d937e" providerId="LiveId" clId="{C7823A92-7A21-46B6-9717-2F583E1C2B49}" dt="2024-06-18T19:53:29.707" v="430" actId="478"/>
          <ac:cxnSpMkLst>
            <pc:docMk/>
            <pc:sldMk cId="2400166752" sldId="2134806893"/>
            <ac:cxnSpMk id="7" creationId="{913F5F4B-511A-9F38-2DBC-9EA88A8AABB4}"/>
          </ac:cxnSpMkLst>
        </pc:cxnChg>
        <pc:cxnChg chg="del">
          <ac:chgData name="Brian Peterson" userId="31d18e3df39d937e" providerId="LiveId" clId="{C7823A92-7A21-46B6-9717-2F583E1C2B49}" dt="2024-06-18T19:53:29.707" v="430" actId="478"/>
          <ac:cxnSpMkLst>
            <pc:docMk/>
            <pc:sldMk cId="2400166752" sldId="2134806893"/>
            <ac:cxnSpMk id="8" creationId="{3F8864DC-9461-EB33-1F7D-1B646A52F40B}"/>
          </ac:cxnSpMkLst>
        </pc:cxnChg>
        <pc:cxnChg chg="del">
          <ac:chgData name="Brian Peterson" userId="31d18e3df39d937e" providerId="LiveId" clId="{C7823A92-7A21-46B6-9717-2F583E1C2B49}" dt="2024-06-18T19:53:29.707" v="430" actId="478"/>
          <ac:cxnSpMkLst>
            <pc:docMk/>
            <pc:sldMk cId="2400166752" sldId="2134806893"/>
            <ac:cxnSpMk id="9" creationId="{54EB2E1F-EDA2-073E-730B-F4405DF2CDE4}"/>
          </ac:cxnSpMkLst>
        </pc:cxnChg>
        <pc:cxnChg chg="del">
          <ac:chgData name="Brian Peterson" userId="31d18e3df39d937e" providerId="LiveId" clId="{C7823A92-7A21-46B6-9717-2F583E1C2B49}" dt="2024-06-18T19:53:29.707" v="430" actId="478"/>
          <ac:cxnSpMkLst>
            <pc:docMk/>
            <pc:sldMk cId="2400166752" sldId="2134806893"/>
            <ac:cxnSpMk id="15" creationId="{36C51114-72B4-7D9C-95CA-9625428DE1C4}"/>
          </ac:cxnSpMkLst>
        </pc:cxnChg>
        <pc:cxnChg chg="del">
          <ac:chgData name="Brian Peterson" userId="31d18e3df39d937e" providerId="LiveId" clId="{C7823A92-7A21-46B6-9717-2F583E1C2B49}" dt="2024-06-18T19:53:29.707" v="430" actId="478"/>
          <ac:cxnSpMkLst>
            <pc:docMk/>
            <pc:sldMk cId="2400166752" sldId="2134806893"/>
            <ac:cxnSpMk id="16" creationId="{3D253FCD-8EB4-AC53-505C-4C5EDCEC887B}"/>
          </ac:cxnSpMkLst>
        </pc:cxnChg>
        <pc:cxnChg chg="del">
          <ac:chgData name="Brian Peterson" userId="31d18e3df39d937e" providerId="LiveId" clId="{C7823A92-7A21-46B6-9717-2F583E1C2B49}" dt="2024-06-18T19:53:29.707" v="430" actId="478"/>
          <ac:cxnSpMkLst>
            <pc:docMk/>
            <pc:sldMk cId="2400166752" sldId="2134806893"/>
            <ac:cxnSpMk id="19" creationId="{BC49A903-BC86-F275-FD65-EC63A53AA145}"/>
          </ac:cxnSpMkLst>
        </pc:cxnChg>
        <pc:cxnChg chg="del">
          <ac:chgData name="Brian Peterson" userId="31d18e3df39d937e" providerId="LiveId" clId="{C7823A92-7A21-46B6-9717-2F583E1C2B49}" dt="2024-06-18T19:53:29.707" v="430" actId="478"/>
          <ac:cxnSpMkLst>
            <pc:docMk/>
            <pc:sldMk cId="2400166752" sldId="2134806893"/>
            <ac:cxnSpMk id="20" creationId="{AB34AEEB-6190-C068-E580-F13397DC28EE}"/>
          </ac:cxnSpMkLst>
        </pc:cxnChg>
        <pc:cxnChg chg="del">
          <ac:chgData name="Brian Peterson" userId="31d18e3df39d937e" providerId="LiveId" clId="{C7823A92-7A21-46B6-9717-2F583E1C2B49}" dt="2024-06-18T19:53:29.707" v="430" actId="478"/>
          <ac:cxnSpMkLst>
            <pc:docMk/>
            <pc:sldMk cId="2400166752" sldId="2134806893"/>
            <ac:cxnSpMk id="21" creationId="{3E445F9E-3AAF-98F8-9797-54D75A8F434A}"/>
          </ac:cxnSpMkLst>
        </pc:cxnChg>
        <pc:cxnChg chg="del mod">
          <ac:chgData name="Brian Peterson" userId="31d18e3df39d937e" providerId="LiveId" clId="{C7823A92-7A21-46B6-9717-2F583E1C2B49}" dt="2024-06-18T19:53:29.707" v="430" actId="478"/>
          <ac:cxnSpMkLst>
            <pc:docMk/>
            <pc:sldMk cId="2400166752" sldId="2134806893"/>
            <ac:cxnSpMk id="22" creationId="{E30728B0-4B5E-55C8-8469-EB023B8ED479}"/>
          </ac:cxnSpMkLst>
        </pc:cxnChg>
        <pc:cxnChg chg="del">
          <ac:chgData name="Brian Peterson" userId="31d18e3df39d937e" providerId="LiveId" clId="{C7823A92-7A21-46B6-9717-2F583E1C2B49}" dt="2024-06-18T19:53:29.707" v="430" actId="478"/>
          <ac:cxnSpMkLst>
            <pc:docMk/>
            <pc:sldMk cId="2400166752" sldId="2134806893"/>
            <ac:cxnSpMk id="28" creationId="{5AB63153-5912-5D61-6B08-F5617F60036D}"/>
          </ac:cxnSpMkLst>
        </pc:cxnChg>
        <pc:cxnChg chg="del">
          <ac:chgData name="Brian Peterson" userId="31d18e3df39d937e" providerId="LiveId" clId="{C7823A92-7A21-46B6-9717-2F583E1C2B49}" dt="2024-06-18T19:53:29.707" v="430" actId="478"/>
          <ac:cxnSpMkLst>
            <pc:docMk/>
            <pc:sldMk cId="2400166752" sldId="2134806893"/>
            <ac:cxnSpMk id="30" creationId="{91E13AF7-C7DC-7A08-83F6-FA73D1890B8E}"/>
          </ac:cxnSpMkLst>
        </pc:cxnChg>
        <pc:cxnChg chg="del">
          <ac:chgData name="Brian Peterson" userId="31d18e3df39d937e" providerId="LiveId" clId="{C7823A92-7A21-46B6-9717-2F583E1C2B49}" dt="2024-06-18T19:53:29.707" v="430" actId="478"/>
          <ac:cxnSpMkLst>
            <pc:docMk/>
            <pc:sldMk cId="2400166752" sldId="2134806893"/>
            <ac:cxnSpMk id="34" creationId="{0D107990-7975-2F35-1B02-FA7698BB7CE3}"/>
          </ac:cxnSpMkLst>
        </pc:cxnChg>
        <pc:cxnChg chg="del">
          <ac:chgData name="Brian Peterson" userId="31d18e3df39d937e" providerId="LiveId" clId="{C7823A92-7A21-46B6-9717-2F583E1C2B49}" dt="2024-06-18T19:53:29.707" v="430" actId="478"/>
          <ac:cxnSpMkLst>
            <pc:docMk/>
            <pc:sldMk cId="2400166752" sldId="2134806893"/>
            <ac:cxnSpMk id="35" creationId="{7C1AD231-C784-E46F-7C7B-25F67FDAC05D}"/>
          </ac:cxnSpMkLst>
        </pc:cxnChg>
        <pc:cxnChg chg="del">
          <ac:chgData name="Brian Peterson" userId="31d18e3df39d937e" providerId="LiveId" clId="{C7823A92-7A21-46B6-9717-2F583E1C2B49}" dt="2024-06-18T19:53:29.707" v="430" actId="478"/>
          <ac:cxnSpMkLst>
            <pc:docMk/>
            <pc:sldMk cId="2400166752" sldId="2134806893"/>
            <ac:cxnSpMk id="36" creationId="{799AF5E1-819A-AF73-1504-AF512E7C2995}"/>
          </ac:cxnSpMkLst>
        </pc:cxnChg>
        <pc:cxnChg chg="del">
          <ac:chgData name="Brian Peterson" userId="31d18e3df39d937e" providerId="LiveId" clId="{C7823A92-7A21-46B6-9717-2F583E1C2B49}" dt="2024-06-18T19:53:29.707" v="430" actId="478"/>
          <ac:cxnSpMkLst>
            <pc:docMk/>
            <pc:sldMk cId="2400166752" sldId="2134806893"/>
            <ac:cxnSpMk id="40" creationId="{A84C6F26-7E2E-8048-C9EF-277DABFE4C24}"/>
          </ac:cxnSpMkLst>
        </pc:cxnChg>
        <pc:cxnChg chg="del">
          <ac:chgData name="Brian Peterson" userId="31d18e3df39d937e" providerId="LiveId" clId="{C7823A92-7A21-46B6-9717-2F583E1C2B49}" dt="2024-06-18T19:53:29.707" v="430" actId="478"/>
          <ac:cxnSpMkLst>
            <pc:docMk/>
            <pc:sldMk cId="2400166752" sldId="2134806893"/>
            <ac:cxnSpMk id="41" creationId="{F84A97D8-83FC-7F39-5A99-BEEE7BAD7DDE}"/>
          </ac:cxnSpMkLst>
        </pc:cxnChg>
        <pc:cxnChg chg="del">
          <ac:chgData name="Brian Peterson" userId="31d18e3df39d937e" providerId="LiveId" clId="{C7823A92-7A21-46B6-9717-2F583E1C2B49}" dt="2024-06-18T19:53:29.707" v="430" actId="478"/>
          <ac:cxnSpMkLst>
            <pc:docMk/>
            <pc:sldMk cId="2400166752" sldId="2134806893"/>
            <ac:cxnSpMk id="42" creationId="{487C2B4E-98F3-D270-0D53-DC82F2A212B2}"/>
          </ac:cxnSpMkLst>
        </pc:cxnChg>
        <pc:cxnChg chg="del">
          <ac:chgData name="Brian Peterson" userId="31d18e3df39d937e" providerId="LiveId" clId="{C7823A92-7A21-46B6-9717-2F583E1C2B49}" dt="2024-06-18T19:53:29.707" v="430" actId="478"/>
          <ac:cxnSpMkLst>
            <pc:docMk/>
            <pc:sldMk cId="2400166752" sldId="2134806893"/>
            <ac:cxnSpMk id="44" creationId="{33AB383A-EDDA-2475-949F-E6CF7E5F3EBE}"/>
          </ac:cxnSpMkLst>
        </pc:cxnChg>
        <pc:cxnChg chg="del">
          <ac:chgData name="Brian Peterson" userId="31d18e3df39d937e" providerId="LiveId" clId="{C7823A92-7A21-46B6-9717-2F583E1C2B49}" dt="2024-06-18T19:53:29.707" v="430" actId="478"/>
          <ac:cxnSpMkLst>
            <pc:docMk/>
            <pc:sldMk cId="2400166752" sldId="2134806893"/>
            <ac:cxnSpMk id="46" creationId="{ED2E187E-42A0-823E-B3E4-EAD31133F394}"/>
          </ac:cxnSpMkLst>
        </pc:cxnChg>
        <pc:cxnChg chg="del">
          <ac:chgData name="Brian Peterson" userId="31d18e3df39d937e" providerId="LiveId" clId="{C7823A92-7A21-46B6-9717-2F583E1C2B49}" dt="2024-06-18T19:53:29.707" v="430" actId="478"/>
          <ac:cxnSpMkLst>
            <pc:docMk/>
            <pc:sldMk cId="2400166752" sldId="2134806893"/>
            <ac:cxnSpMk id="48" creationId="{6A5911C7-8198-2832-CCE5-66A546915D19}"/>
          </ac:cxnSpMkLst>
        </pc:cxnChg>
        <pc:cxnChg chg="del">
          <ac:chgData name="Brian Peterson" userId="31d18e3df39d937e" providerId="LiveId" clId="{C7823A92-7A21-46B6-9717-2F583E1C2B49}" dt="2024-06-18T19:53:29.707" v="430" actId="478"/>
          <ac:cxnSpMkLst>
            <pc:docMk/>
            <pc:sldMk cId="2400166752" sldId="2134806893"/>
            <ac:cxnSpMk id="55" creationId="{1813448E-B6B8-88AF-03A8-E7DA9A689549}"/>
          </ac:cxnSpMkLst>
        </pc:cxnChg>
        <pc:cxnChg chg="del mod">
          <ac:chgData name="Brian Peterson" userId="31d18e3df39d937e" providerId="LiveId" clId="{C7823A92-7A21-46B6-9717-2F583E1C2B49}" dt="2024-06-18T19:53:29.707" v="430" actId="478"/>
          <ac:cxnSpMkLst>
            <pc:docMk/>
            <pc:sldMk cId="2400166752" sldId="2134806893"/>
            <ac:cxnSpMk id="56" creationId="{5E7F5242-7CBD-B30B-BAB7-BFBEB935C337}"/>
          </ac:cxnSpMkLst>
        </pc:cxnChg>
        <pc:cxnChg chg="del">
          <ac:chgData name="Brian Peterson" userId="31d18e3df39d937e" providerId="LiveId" clId="{C7823A92-7A21-46B6-9717-2F583E1C2B49}" dt="2024-06-18T19:53:29.707" v="430" actId="478"/>
          <ac:cxnSpMkLst>
            <pc:docMk/>
            <pc:sldMk cId="2400166752" sldId="2134806893"/>
            <ac:cxnSpMk id="57" creationId="{DD11646E-DB40-C4EB-E6F1-A4B3CC48128F}"/>
          </ac:cxnSpMkLst>
        </pc:cxnChg>
        <pc:cxnChg chg="del">
          <ac:chgData name="Brian Peterson" userId="31d18e3df39d937e" providerId="LiveId" clId="{C7823A92-7A21-46B6-9717-2F583E1C2B49}" dt="2024-06-18T19:53:29.707" v="430" actId="478"/>
          <ac:cxnSpMkLst>
            <pc:docMk/>
            <pc:sldMk cId="2400166752" sldId="2134806893"/>
            <ac:cxnSpMk id="58" creationId="{5A71363C-9B34-AD73-F33C-77B420E98C7B}"/>
          </ac:cxnSpMkLst>
        </pc:cxnChg>
        <pc:cxnChg chg="del">
          <ac:chgData name="Brian Peterson" userId="31d18e3df39d937e" providerId="LiveId" clId="{C7823A92-7A21-46B6-9717-2F583E1C2B49}" dt="2024-06-18T19:53:29.707" v="430" actId="478"/>
          <ac:cxnSpMkLst>
            <pc:docMk/>
            <pc:sldMk cId="2400166752" sldId="2134806893"/>
            <ac:cxnSpMk id="59" creationId="{0B526384-DDAE-1454-6872-CA98854DF7AF}"/>
          </ac:cxnSpMkLst>
        </pc:cxnChg>
        <pc:cxnChg chg="del">
          <ac:chgData name="Brian Peterson" userId="31d18e3df39d937e" providerId="LiveId" clId="{C7823A92-7A21-46B6-9717-2F583E1C2B49}" dt="2024-06-18T19:53:29.707" v="430" actId="478"/>
          <ac:cxnSpMkLst>
            <pc:docMk/>
            <pc:sldMk cId="2400166752" sldId="2134806893"/>
            <ac:cxnSpMk id="60" creationId="{CE58DFEC-E23A-3F26-DA4A-369660EF8AA5}"/>
          </ac:cxnSpMkLst>
        </pc:cxnChg>
        <pc:cxnChg chg="del">
          <ac:chgData name="Brian Peterson" userId="31d18e3df39d937e" providerId="LiveId" clId="{C7823A92-7A21-46B6-9717-2F583E1C2B49}" dt="2024-06-18T19:53:29.707" v="430" actId="478"/>
          <ac:cxnSpMkLst>
            <pc:docMk/>
            <pc:sldMk cId="2400166752" sldId="2134806893"/>
            <ac:cxnSpMk id="61" creationId="{BBE8ABF4-CBC9-BA18-8E85-19BAB9986C2E}"/>
          </ac:cxnSpMkLst>
        </pc:cxnChg>
      </pc:sldChg>
      <pc:sldChg chg="addSp delSp modSp add del mod ord">
        <pc:chgData name="Brian Peterson" userId="31d18e3df39d937e" providerId="LiveId" clId="{C7823A92-7A21-46B6-9717-2F583E1C2B49}" dt="2024-06-20T18:46:44.510" v="5452" actId="2696"/>
        <pc:sldMkLst>
          <pc:docMk/>
          <pc:sldMk cId="446849691" sldId="2134806894"/>
        </pc:sldMkLst>
        <pc:spChg chg="add mod">
          <ac:chgData name="Brian Peterson" userId="31d18e3df39d937e" providerId="LiveId" clId="{C7823A92-7A21-46B6-9717-2F583E1C2B49}" dt="2024-06-20T17:35:11.924" v="2480"/>
          <ac:spMkLst>
            <pc:docMk/>
            <pc:sldMk cId="446849691" sldId="2134806894"/>
            <ac:spMk id="2" creationId="{48D42331-8DCC-B90B-A9DD-AA1F32CA3439}"/>
          </ac:spMkLst>
        </pc:spChg>
        <pc:spChg chg="add mod">
          <ac:chgData name="Brian Peterson" userId="31d18e3df39d937e" providerId="LiveId" clId="{C7823A92-7A21-46B6-9717-2F583E1C2B49}" dt="2024-06-20T17:38:31.534" v="2553" actId="20577"/>
          <ac:spMkLst>
            <pc:docMk/>
            <pc:sldMk cId="446849691" sldId="2134806894"/>
            <ac:spMk id="3" creationId="{5BAEAEAA-B736-4C2A-49DC-6AE27F71D96A}"/>
          </ac:spMkLst>
        </pc:spChg>
        <pc:spChg chg="add mod">
          <ac:chgData name="Brian Peterson" userId="31d18e3df39d937e" providerId="LiveId" clId="{C7823A92-7A21-46B6-9717-2F583E1C2B49}" dt="2024-06-20T18:02:28.721" v="3113" actId="20577"/>
          <ac:spMkLst>
            <pc:docMk/>
            <pc:sldMk cId="446849691" sldId="2134806894"/>
            <ac:spMk id="5" creationId="{F635B144-7195-336A-AFF1-0E6DE64F5D77}"/>
          </ac:spMkLst>
        </pc:spChg>
        <pc:spChg chg="del">
          <ac:chgData name="Brian Peterson" userId="31d18e3df39d937e" providerId="LiveId" clId="{C7823A92-7A21-46B6-9717-2F583E1C2B49}" dt="2024-06-20T17:35:34.551" v="2481" actId="478"/>
          <ac:spMkLst>
            <pc:docMk/>
            <pc:sldMk cId="446849691" sldId="2134806894"/>
            <ac:spMk id="6" creationId="{B43E6043-D48E-4969-8230-3A0F05E281BF}"/>
          </ac:spMkLst>
        </pc:spChg>
        <pc:picChg chg="mod">
          <ac:chgData name="Brian Peterson" userId="31d18e3df39d937e" providerId="LiveId" clId="{C7823A92-7A21-46B6-9717-2F583E1C2B49}" dt="2024-06-20T17:35:01.657" v="2478" actId="1038"/>
          <ac:picMkLst>
            <pc:docMk/>
            <pc:sldMk cId="446849691" sldId="2134806894"/>
            <ac:picMk id="11" creationId="{D17A1370-956F-46B3-B842-7F8B77961A1E}"/>
          </ac:picMkLst>
        </pc:picChg>
      </pc:sldChg>
      <pc:sldChg chg="add">
        <pc:chgData name="Brian Peterson" userId="31d18e3df39d937e" providerId="LiveId" clId="{C7823A92-7A21-46B6-9717-2F583E1C2B49}" dt="2024-06-20T18:47:13.274" v="5458"/>
        <pc:sldMkLst>
          <pc:docMk/>
          <pc:sldMk cId="3929622530" sldId="2134806894"/>
        </pc:sldMkLst>
      </pc:sldChg>
      <pc:sldChg chg="addSp delSp modSp add mod ord">
        <pc:chgData name="Brian Peterson" userId="31d18e3df39d937e" providerId="LiveId" clId="{C7823A92-7A21-46B6-9717-2F583E1C2B49}" dt="2024-06-20T16:59:33.216" v="1600" actId="20577"/>
        <pc:sldMkLst>
          <pc:docMk/>
          <pc:sldMk cId="1075157857" sldId="2134806895"/>
        </pc:sldMkLst>
        <pc:spChg chg="mod">
          <ac:chgData name="Brian Peterson" userId="31d18e3df39d937e" providerId="LiveId" clId="{C7823A92-7A21-46B6-9717-2F583E1C2B49}" dt="2024-06-20T16:47:03.941" v="852" actId="20577"/>
          <ac:spMkLst>
            <pc:docMk/>
            <pc:sldMk cId="1075157857" sldId="2134806895"/>
            <ac:spMk id="2" creationId="{D2BAB6D4-1CC8-49D5-9998-F29CF216E94A}"/>
          </ac:spMkLst>
        </pc:spChg>
        <pc:spChg chg="add del mod">
          <ac:chgData name="Brian Peterson" userId="31d18e3df39d937e" providerId="LiveId" clId="{C7823A92-7A21-46B6-9717-2F583E1C2B49}" dt="2024-06-20T16:42:12.161" v="547" actId="478"/>
          <ac:spMkLst>
            <pc:docMk/>
            <pc:sldMk cId="1075157857" sldId="2134806895"/>
            <ac:spMk id="5" creationId="{C0C39D49-9705-81A7-D62E-A63277E7A84E}"/>
          </ac:spMkLst>
        </pc:spChg>
        <pc:spChg chg="add del mod">
          <ac:chgData name="Brian Peterson" userId="31d18e3df39d937e" providerId="LiveId" clId="{C7823A92-7A21-46B6-9717-2F583E1C2B49}" dt="2024-06-20T16:47:10.703" v="853" actId="478"/>
          <ac:spMkLst>
            <pc:docMk/>
            <pc:sldMk cId="1075157857" sldId="2134806895"/>
            <ac:spMk id="6" creationId="{749F8D22-3462-E84A-2076-55585BE84AE7}"/>
          </ac:spMkLst>
        </pc:spChg>
        <pc:spChg chg="del">
          <ac:chgData name="Brian Peterson" userId="31d18e3df39d937e" providerId="LiveId" clId="{C7823A92-7A21-46B6-9717-2F583E1C2B49}" dt="2024-06-20T16:42:09.003" v="546" actId="478"/>
          <ac:spMkLst>
            <pc:docMk/>
            <pc:sldMk cId="1075157857" sldId="2134806895"/>
            <ac:spMk id="8" creationId="{AA24485D-3754-4B47-9BD2-D4099B32396A}"/>
          </ac:spMkLst>
        </pc:spChg>
        <pc:spChg chg="add mod">
          <ac:chgData name="Brian Peterson" userId="31d18e3df39d937e" providerId="LiveId" clId="{C7823A92-7A21-46B6-9717-2F583E1C2B49}" dt="2024-06-20T16:47:32.002" v="1008"/>
          <ac:spMkLst>
            <pc:docMk/>
            <pc:sldMk cId="1075157857" sldId="2134806895"/>
            <ac:spMk id="11" creationId="{0BE2ABF5-64C3-2F56-B5AC-6174B79C08E4}"/>
          </ac:spMkLst>
        </pc:spChg>
        <pc:spChg chg="add mod">
          <ac:chgData name="Brian Peterson" userId="31d18e3df39d937e" providerId="LiveId" clId="{C7823A92-7A21-46B6-9717-2F583E1C2B49}" dt="2024-06-20T16:59:33.216" v="1600" actId="20577"/>
          <ac:spMkLst>
            <pc:docMk/>
            <pc:sldMk cId="1075157857" sldId="2134806895"/>
            <ac:spMk id="12" creationId="{AB27A8DB-2A57-EA73-6DDD-01385CD07C59}"/>
          </ac:spMkLst>
        </pc:spChg>
        <pc:picChg chg="del">
          <ac:chgData name="Brian Peterson" userId="31d18e3df39d937e" providerId="LiveId" clId="{C7823A92-7A21-46B6-9717-2F583E1C2B49}" dt="2024-06-20T16:40:45.253" v="540" actId="478"/>
          <ac:picMkLst>
            <pc:docMk/>
            <pc:sldMk cId="1075157857" sldId="2134806895"/>
            <ac:picMk id="7" creationId="{0AB468B3-690E-4907-8860-A6AC3A8A8E9A}"/>
          </ac:picMkLst>
        </pc:picChg>
        <pc:picChg chg="add del mod">
          <ac:chgData name="Brian Peterson" userId="31d18e3df39d937e" providerId="LiveId" clId="{C7823A92-7A21-46B6-9717-2F583E1C2B49}" dt="2024-06-20T16:44:31.726" v="634" actId="478"/>
          <ac:picMkLst>
            <pc:docMk/>
            <pc:sldMk cId="1075157857" sldId="2134806895"/>
            <ac:picMk id="9" creationId="{E09BDD96-5E36-8F62-60A8-9EE3500E98F1}"/>
          </ac:picMkLst>
        </pc:picChg>
        <pc:picChg chg="add mod">
          <ac:chgData name="Brian Peterson" userId="31d18e3df39d937e" providerId="LiveId" clId="{C7823A92-7A21-46B6-9717-2F583E1C2B49}" dt="2024-06-20T16:55:57.171" v="1518" actId="14100"/>
          <ac:picMkLst>
            <pc:docMk/>
            <pc:sldMk cId="1075157857" sldId="2134806895"/>
            <ac:picMk id="10" creationId="{8DDF9441-4F33-A617-63B4-9D464CBDF89C}"/>
          </ac:picMkLst>
        </pc:picChg>
      </pc:sldChg>
      <pc:sldChg chg="modSp add mod">
        <pc:chgData name="Brian Peterson" userId="31d18e3df39d937e" providerId="LiveId" clId="{C7823A92-7A21-46B6-9717-2F583E1C2B49}" dt="2024-06-20T16:43:53.193" v="632" actId="1035"/>
        <pc:sldMkLst>
          <pc:docMk/>
          <pc:sldMk cId="232145555" sldId="2134806896"/>
        </pc:sldMkLst>
        <pc:spChg chg="mod">
          <ac:chgData name="Brian Peterson" userId="31d18e3df39d937e" providerId="LiveId" clId="{C7823A92-7A21-46B6-9717-2F583E1C2B49}" dt="2024-06-20T16:43:27.648" v="608" actId="20577"/>
          <ac:spMkLst>
            <pc:docMk/>
            <pc:sldMk cId="232145555" sldId="2134806896"/>
            <ac:spMk id="2" creationId="{053113F3-BE24-49B3-92A8-4BAF9EA09252}"/>
          </ac:spMkLst>
        </pc:spChg>
        <pc:spChg chg="mod">
          <ac:chgData name="Brian Peterson" userId="31d18e3df39d937e" providerId="LiveId" clId="{C7823A92-7A21-46B6-9717-2F583E1C2B49}" dt="2024-06-20T16:43:53.193" v="632" actId="1035"/>
          <ac:spMkLst>
            <pc:docMk/>
            <pc:sldMk cId="232145555" sldId="2134806896"/>
            <ac:spMk id="3" creationId="{2C669490-B265-49D0-BF15-B034BC3C178A}"/>
          </ac:spMkLst>
        </pc:spChg>
      </pc:sldChg>
      <pc:sldChg chg="modSp add mod ord">
        <pc:chgData name="Brian Peterson" userId="31d18e3df39d937e" providerId="LiveId" clId="{C7823A92-7A21-46B6-9717-2F583E1C2B49}" dt="2024-06-20T16:45:01.314" v="665" actId="20577"/>
        <pc:sldMkLst>
          <pc:docMk/>
          <pc:sldMk cId="4129245819" sldId="2134806897"/>
        </pc:sldMkLst>
        <pc:spChg chg="mod">
          <ac:chgData name="Brian Peterson" userId="31d18e3df39d937e" providerId="LiveId" clId="{C7823A92-7A21-46B6-9717-2F583E1C2B49}" dt="2024-06-20T16:45:01.314" v="665" actId="20577"/>
          <ac:spMkLst>
            <pc:docMk/>
            <pc:sldMk cId="4129245819" sldId="2134806897"/>
            <ac:spMk id="2" creationId="{D2BAB6D4-1CC8-49D5-9998-F29CF216E94A}"/>
          </ac:spMkLst>
        </pc:spChg>
      </pc:sldChg>
      <pc:sldChg chg="modSp add del mod">
        <pc:chgData name="Brian Peterson" userId="31d18e3df39d937e" providerId="LiveId" clId="{C7823A92-7A21-46B6-9717-2F583E1C2B49}" dt="2024-06-20T17:50:46.264" v="2766" actId="47"/>
        <pc:sldMkLst>
          <pc:docMk/>
          <pc:sldMk cId="2259514489" sldId="2134806898"/>
        </pc:sldMkLst>
        <pc:spChg chg="mod">
          <ac:chgData name="Brian Peterson" userId="31d18e3df39d937e" providerId="LiveId" clId="{C7823A92-7A21-46B6-9717-2F583E1C2B49}" dt="2024-06-20T16:58:05.777" v="1575" actId="20577"/>
          <ac:spMkLst>
            <pc:docMk/>
            <pc:sldMk cId="2259514489" sldId="2134806898"/>
            <ac:spMk id="2" creationId="{053113F3-BE24-49B3-92A8-4BAF9EA09252}"/>
          </ac:spMkLst>
        </pc:spChg>
        <pc:spChg chg="mod">
          <ac:chgData name="Brian Peterson" userId="31d18e3df39d937e" providerId="LiveId" clId="{C7823A92-7A21-46B6-9717-2F583E1C2B49}" dt="2024-06-20T16:58:45.288" v="1599" actId="20577"/>
          <ac:spMkLst>
            <pc:docMk/>
            <pc:sldMk cId="2259514489" sldId="2134806898"/>
            <ac:spMk id="3" creationId="{2C669490-B265-49D0-BF15-B034BC3C178A}"/>
          </ac:spMkLst>
        </pc:spChg>
      </pc:sldChg>
      <pc:sldChg chg="addSp delSp modSp add mod ord">
        <pc:chgData name="Brian Peterson" userId="31d18e3df39d937e" providerId="LiveId" clId="{C7823A92-7A21-46B6-9717-2F583E1C2B49}" dt="2024-06-20T17:41:40.491" v="2554" actId="255"/>
        <pc:sldMkLst>
          <pc:docMk/>
          <pc:sldMk cId="3593299387" sldId="2134806899"/>
        </pc:sldMkLst>
        <pc:spChg chg="mod">
          <ac:chgData name="Brian Peterson" userId="31d18e3df39d937e" providerId="LiveId" clId="{C7823A92-7A21-46B6-9717-2F583E1C2B49}" dt="2024-06-20T17:03:23.769" v="1949" actId="20577"/>
          <ac:spMkLst>
            <pc:docMk/>
            <pc:sldMk cId="3593299387" sldId="2134806899"/>
            <ac:spMk id="2" creationId="{D2BAB6D4-1CC8-49D5-9998-F29CF216E94A}"/>
          </ac:spMkLst>
        </pc:spChg>
        <pc:spChg chg="del">
          <ac:chgData name="Brian Peterson" userId="31d18e3df39d937e" providerId="LiveId" clId="{C7823A92-7A21-46B6-9717-2F583E1C2B49}" dt="2024-06-20T17:01:18.580" v="1689" actId="478"/>
          <ac:spMkLst>
            <pc:docMk/>
            <pc:sldMk cId="3593299387" sldId="2134806899"/>
            <ac:spMk id="6" creationId="{749F8D22-3462-E84A-2076-55585BE84AE7}"/>
          </ac:spMkLst>
        </pc:spChg>
        <pc:spChg chg="mod">
          <ac:chgData name="Brian Peterson" userId="31d18e3df39d937e" providerId="LiveId" clId="{C7823A92-7A21-46B6-9717-2F583E1C2B49}" dt="2024-06-20T17:01:26.246" v="1690"/>
          <ac:spMkLst>
            <pc:docMk/>
            <pc:sldMk cId="3593299387" sldId="2134806899"/>
            <ac:spMk id="7" creationId="{BB8C9EB4-53FE-C0A1-FB8F-877DEE4C121D}"/>
          </ac:spMkLst>
        </pc:spChg>
        <pc:spChg chg="add mod">
          <ac:chgData name="Brian Peterson" userId="31d18e3df39d937e" providerId="LiveId" clId="{C7823A92-7A21-46B6-9717-2F583E1C2B49}" dt="2024-06-20T17:02:01.322" v="1806" actId="255"/>
          <ac:spMkLst>
            <pc:docMk/>
            <pc:sldMk cId="3593299387" sldId="2134806899"/>
            <ac:spMk id="8" creationId="{0C7E4DAB-5609-0058-BBFE-A97E9F6AC289}"/>
          </ac:spMkLst>
        </pc:spChg>
        <pc:spChg chg="add mod">
          <ac:chgData name="Brian Peterson" userId="31d18e3df39d937e" providerId="LiveId" clId="{C7823A92-7A21-46B6-9717-2F583E1C2B49}" dt="2024-06-20T17:01:45.067" v="1803" actId="14100"/>
          <ac:spMkLst>
            <pc:docMk/>
            <pc:sldMk cId="3593299387" sldId="2134806899"/>
            <ac:spMk id="10" creationId="{63674821-AAC1-C524-AC9C-30CAF7031B06}"/>
          </ac:spMkLst>
        </pc:spChg>
        <pc:spChg chg="mod">
          <ac:chgData name="Brian Peterson" userId="31d18e3df39d937e" providerId="LiveId" clId="{C7823A92-7A21-46B6-9717-2F583E1C2B49}" dt="2024-06-20T17:01:26.246" v="1690"/>
          <ac:spMkLst>
            <pc:docMk/>
            <pc:sldMk cId="3593299387" sldId="2134806899"/>
            <ac:spMk id="13" creationId="{97280108-3863-581A-D44C-CFD2B5925255}"/>
          </ac:spMkLst>
        </pc:spChg>
        <pc:spChg chg="mod">
          <ac:chgData name="Brian Peterson" userId="31d18e3df39d937e" providerId="LiveId" clId="{C7823A92-7A21-46B6-9717-2F583E1C2B49}" dt="2024-06-20T17:02:08.884" v="1807"/>
          <ac:spMkLst>
            <pc:docMk/>
            <pc:sldMk cId="3593299387" sldId="2134806899"/>
            <ac:spMk id="16" creationId="{E9C59FC8-24C6-D22D-0C98-0C78DD87E317}"/>
          </ac:spMkLst>
        </pc:spChg>
        <pc:spChg chg="add mod">
          <ac:chgData name="Brian Peterson" userId="31d18e3df39d937e" providerId="LiveId" clId="{C7823A92-7A21-46B6-9717-2F583E1C2B49}" dt="2024-06-20T17:02:08.884" v="1807"/>
          <ac:spMkLst>
            <pc:docMk/>
            <pc:sldMk cId="3593299387" sldId="2134806899"/>
            <ac:spMk id="17" creationId="{1A68FA8C-3C3F-2B30-9764-2E1B85AFB0C9}"/>
          </ac:spMkLst>
        </pc:spChg>
        <pc:spChg chg="add mod">
          <ac:chgData name="Brian Peterson" userId="31d18e3df39d937e" providerId="LiveId" clId="{C7823A92-7A21-46B6-9717-2F583E1C2B49}" dt="2024-06-20T17:02:08.884" v="1807"/>
          <ac:spMkLst>
            <pc:docMk/>
            <pc:sldMk cId="3593299387" sldId="2134806899"/>
            <ac:spMk id="18" creationId="{A676BE3E-5149-94B0-DC6B-5778691BDAF8}"/>
          </ac:spMkLst>
        </pc:spChg>
        <pc:spChg chg="mod">
          <ac:chgData name="Brian Peterson" userId="31d18e3df39d937e" providerId="LiveId" clId="{C7823A92-7A21-46B6-9717-2F583E1C2B49}" dt="2024-06-20T17:02:08.884" v="1807"/>
          <ac:spMkLst>
            <pc:docMk/>
            <pc:sldMk cId="3593299387" sldId="2134806899"/>
            <ac:spMk id="21" creationId="{A4E0572F-B7F2-1436-7862-8A995F36CF70}"/>
          </ac:spMkLst>
        </pc:spChg>
        <pc:spChg chg="add mod">
          <ac:chgData name="Brian Peterson" userId="31d18e3df39d937e" providerId="LiveId" clId="{C7823A92-7A21-46B6-9717-2F583E1C2B49}" dt="2024-06-20T17:41:40.491" v="2554" actId="255"/>
          <ac:spMkLst>
            <pc:docMk/>
            <pc:sldMk cId="3593299387" sldId="2134806899"/>
            <ac:spMk id="22" creationId="{9C555C33-CEE0-8423-C72F-EA8DD4A36F9D}"/>
          </ac:spMkLst>
        </pc:spChg>
        <pc:grpChg chg="add mod">
          <ac:chgData name="Brian Peterson" userId="31d18e3df39d937e" providerId="LiveId" clId="{C7823A92-7A21-46B6-9717-2F583E1C2B49}" dt="2024-06-20T17:01:45.067" v="1803" actId="14100"/>
          <ac:grpSpMkLst>
            <pc:docMk/>
            <pc:sldMk cId="3593299387" sldId="2134806899"/>
            <ac:grpSpMk id="4" creationId="{2A30911A-8ADF-23DE-62A0-C2BC2D2EC0FF}"/>
          </ac:grpSpMkLst>
        </pc:grpChg>
        <pc:grpChg chg="add mod">
          <ac:chgData name="Brian Peterson" userId="31d18e3df39d937e" providerId="LiveId" clId="{C7823A92-7A21-46B6-9717-2F583E1C2B49}" dt="2024-06-20T17:01:45.067" v="1803" actId="14100"/>
          <ac:grpSpMkLst>
            <pc:docMk/>
            <pc:sldMk cId="3593299387" sldId="2134806899"/>
            <ac:grpSpMk id="11" creationId="{2FFFF3DF-F6F6-6960-8C1F-682E99426AF3}"/>
          </ac:grpSpMkLst>
        </pc:grpChg>
        <pc:grpChg chg="add mod">
          <ac:chgData name="Brian Peterson" userId="31d18e3df39d937e" providerId="LiveId" clId="{C7823A92-7A21-46B6-9717-2F583E1C2B49}" dt="2024-06-20T17:02:08.884" v="1807"/>
          <ac:grpSpMkLst>
            <pc:docMk/>
            <pc:sldMk cId="3593299387" sldId="2134806899"/>
            <ac:grpSpMk id="14" creationId="{974C0BCD-7E5E-302B-EA20-A07D309257AC}"/>
          </ac:grpSpMkLst>
        </pc:grpChg>
        <pc:grpChg chg="add mod">
          <ac:chgData name="Brian Peterson" userId="31d18e3df39d937e" providerId="LiveId" clId="{C7823A92-7A21-46B6-9717-2F583E1C2B49}" dt="2024-06-20T17:02:08.884" v="1807"/>
          <ac:grpSpMkLst>
            <pc:docMk/>
            <pc:sldMk cId="3593299387" sldId="2134806899"/>
            <ac:grpSpMk id="19" creationId="{D3A9C072-6793-E295-9F10-8DC7DDE95403}"/>
          </ac:grpSpMkLst>
        </pc:grpChg>
        <pc:picChg chg="mod">
          <ac:chgData name="Brian Peterson" userId="31d18e3df39d937e" providerId="LiveId" clId="{C7823A92-7A21-46B6-9717-2F583E1C2B49}" dt="2024-06-20T17:01:26.246" v="1690"/>
          <ac:picMkLst>
            <pc:docMk/>
            <pc:sldMk cId="3593299387" sldId="2134806899"/>
            <ac:picMk id="5" creationId="{C50AB9B3-1521-279D-7B43-AD17CBDC0323}"/>
          </ac:picMkLst>
        </pc:picChg>
        <pc:picChg chg="del">
          <ac:chgData name="Brian Peterson" userId="31d18e3df39d937e" providerId="LiveId" clId="{C7823A92-7A21-46B6-9717-2F583E1C2B49}" dt="2024-06-20T17:00:28.096" v="1602" actId="478"/>
          <ac:picMkLst>
            <pc:docMk/>
            <pc:sldMk cId="3593299387" sldId="2134806899"/>
            <ac:picMk id="9" creationId="{E09BDD96-5E36-8F62-60A8-9EE3500E98F1}"/>
          </ac:picMkLst>
        </pc:picChg>
        <pc:picChg chg="mod">
          <ac:chgData name="Brian Peterson" userId="31d18e3df39d937e" providerId="LiveId" clId="{C7823A92-7A21-46B6-9717-2F583E1C2B49}" dt="2024-06-20T17:02:08.884" v="1807"/>
          <ac:picMkLst>
            <pc:docMk/>
            <pc:sldMk cId="3593299387" sldId="2134806899"/>
            <ac:picMk id="15" creationId="{0FFF7649-AAF9-64C8-CD72-E477A6A512E1}"/>
          </ac:picMkLst>
        </pc:picChg>
        <pc:cxnChg chg="mod">
          <ac:chgData name="Brian Peterson" userId="31d18e3df39d937e" providerId="LiveId" clId="{C7823A92-7A21-46B6-9717-2F583E1C2B49}" dt="2024-06-20T17:01:26.246" v="1690"/>
          <ac:cxnSpMkLst>
            <pc:docMk/>
            <pc:sldMk cId="3593299387" sldId="2134806899"/>
            <ac:cxnSpMk id="12" creationId="{B6C9D100-255B-4A8B-9E7E-D370A65C25FE}"/>
          </ac:cxnSpMkLst>
        </pc:cxnChg>
        <pc:cxnChg chg="mod">
          <ac:chgData name="Brian Peterson" userId="31d18e3df39d937e" providerId="LiveId" clId="{C7823A92-7A21-46B6-9717-2F583E1C2B49}" dt="2024-06-20T17:02:08.884" v="1807"/>
          <ac:cxnSpMkLst>
            <pc:docMk/>
            <pc:sldMk cId="3593299387" sldId="2134806899"/>
            <ac:cxnSpMk id="20" creationId="{A5FD5DE9-BAC9-8BB6-B976-4B9C1C2249C7}"/>
          </ac:cxnSpMkLst>
        </pc:cxnChg>
      </pc:sldChg>
      <pc:sldChg chg="addSp delSp modSp add mod">
        <pc:chgData name="Brian Peterson" userId="31d18e3df39d937e" providerId="LiveId" clId="{C7823A92-7A21-46B6-9717-2F583E1C2B49}" dt="2024-06-20T18:44:18.071" v="5445" actId="20577"/>
        <pc:sldMkLst>
          <pc:docMk/>
          <pc:sldMk cId="1178534262" sldId="2134806900"/>
        </pc:sldMkLst>
        <pc:spChg chg="mod">
          <ac:chgData name="Brian Peterson" userId="31d18e3df39d937e" providerId="LiveId" clId="{C7823A92-7A21-46B6-9717-2F583E1C2B49}" dt="2024-06-20T17:50:43.603" v="2765"/>
          <ac:spMkLst>
            <pc:docMk/>
            <pc:sldMk cId="1178534262" sldId="2134806900"/>
            <ac:spMk id="2" creationId="{D2BAB6D4-1CC8-49D5-9998-F29CF216E94A}"/>
          </ac:spMkLst>
        </pc:spChg>
        <pc:spChg chg="add mod">
          <ac:chgData name="Brian Peterson" userId="31d18e3df39d937e" providerId="LiveId" clId="{C7823A92-7A21-46B6-9717-2F583E1C2B49}" dt="2024-06-20T18:44:18.071" v="5445" actId="20577"/>
          <ac:spMkLst>
            <pc:docMk/>
            <pc:sldMk cId="1178534262" sldId="2134806900"/>
            <ac:spMk id="6" creationId="{B0AFB67C-488A-7A77-62F0-AC2A4981ED2D}"/>
          </ac:spMkLst>
        </pc:spChg>
        <pc:spChg chg="del mod">
          <ac:chgData name="Brian Peterson" userId="31d18e3df39d937e" providerId="LiveId" clId="{C7823A92-7A21-46B6-9717-2F583E1C2B49}" dt="2024-06-20T17:12:13.190" v="2014" actId="478"/>
          <ac:spMkLst>
            <pc:docMk/>
            <pc:sldMk cId="1178534262" sldId="2134806900"/>
            <ac:spMk id="8" creationId="{0C7E4DAB-5609-0058-BBFE-A97E9F6AC289}"/>
          </ac:spMkLst>
        </pc:spChg>
        <pc:spChg chg="del">
          <ac:chgData name="Brian Peterson" userId="31d18e3df39d937e" providerId="LiveId" clId="{C7823A92-7A21-46B6-9717-2F583E1C2B49}" dt="2024-06-20T17:11:28.416" v="2009" actId="478"/>
          <ac:spMkLst>
            <pc:docMk/>
            <pc:sldMk cId="1178534262" sldId="2134806900"/>
            <ac:spMk id="10" creationId="{63674821-AAC1-C524-AC9C-30CAF7031B06}"/>
          </ac:spMkLst>
        </pc:spChg>
        <pc:spChg chg="add mod">
          <ac:chgData name="Brian Peterson" userId="31d18e3df39d937e" providerId="LiveId" clId="{C7823A92-7A21-46B6-9717-2F583E1C2B49}" dt="2024-06-20T17:51:10.687" v="2808" actId="1038"/>
          <ac:spMkLst>
            <pc:docMk/>
            <pc:sldMk cId="1178534262" sldId="2134806900"/>
            <ac:spMk id="14" creationId="{F61406D1-C859-76C6-E199-5049616BA6E6}"/>
          </ac:spMkLst>
        </pc:spChg>
        <pc:spChg chg="del mod">
          <ac:chgData name="Brian Peterson" userId="31d18e3df39d937e" providerId="LiveId" clId="{C7823A92-7A21-46B6-9717-2F583E1C2B49}" dt="2024-06-20T17:12:37.441" v="2015" actId="478"/>
          <ac:spMkLst>
            <pc:docMk/>
            <pc:sldMk cId="1178534262" sldId="2134806900"/>
            <ac:spMk id="22" creationId="{9C555C33-CEE0-8423-C72F-EA8DD4A36F9D}"/>
          </ac:spMkLst>
        </pc:spChg>
        <pc:grpChg chg="del">
          <ac:chgData name="Brian Peterson" userId="31d18e3df39d937e" providerId="LiveId" clId="{C7823A92-7A21-46B6-9717-2F583E1C2B49}" dt="2024-06-20T17:05:04.085" v="2006" actId="478"/>
          <ac:grpSpMkLst>
            <pc:docMk/>
            <pc:sldMk cId="1178534262" sldId="2134806900"/>
            <ac:grpSpMk id="4" creationId="{2A30911A-8ADF-23DE-62A0-C2BC2D2EC0FF}"/>
          </ac:grpSpMkLst>
        </pc:grpChg>
        <pc:grpChg chg="del">
          <ac:chgData name="Brian Peterson" userId="31d18e3df39d937e" providerId="LiveId" clId="{C7823A92-7A21-46B6-9717-2F583E1C2B49}" dt="2024-06-20T17:11:32.037" v="2010" actId="478"/>
          <ac:grpSpMkLst>
            <pc:docMk/>
            <pc:sldMk cId="1178534262" sldId="2134806900"/>
            <ac:grpSpMk id="11" creationId="{2FFFF3DF-F6F6-6960-8C1F-682E99426AF3}"/>
          </ac:grpSpMkLst>
        </pc:grpChg>
        <pc:picChg chg="add mod">
          <ac:chgData name="Brian Peterson" userId="31d18e3df39d937e" providerId="LiveId" clId="{C7823A92-7A21-46B6-9717-2F583E1C2B49}" dt="2024-06-20T17:51:10.687" v="2808" actId="1038"/>
          <ac:picMkLst>
            <pc:docMk/>
            <pc:sldMk cId="1178534262" sldId="2134806900"/>
            <ac:picMk id="9" creationId="{0472DAB0-633D-E7E3-09BE-FE33024B4AC1}"/>
          </ac:picMkLst>
        </pc:picChg>
      </pc:sldChg>
      <pc:sldChg chg="add del">
        <pc:chgData name="Brian Peterson" userId="31d18e3df39d937e" providerId="LiveId" clId="{C7823A92-7A21-46B6-9717-2F583E1C2B49}" dt="2024-06-20T18:45:51.010" v="5450"/>
        <pc:sldMkLst>
          <pc:docMk/>
          <pc:sldMk cId="478171741" sldId="2134806901"/>
        </pc:sldMkLst>
      </pc:sldChg>
      <pc:sldChg chg="addSp delSp modSp add del mod">
        <pc:chgData name="Brian Peterson" userId="31d18e3df39d937e" providerId="LiveId" clId="{C7823A92-7A21-46B6-9717-2F583E1C2B49}" dt="2024-06-20T18:45:37.798" v="5448" actId="2696"/>
        <pc:sldMkLst>
          <pc:docMk/>
          <pc:sldMk cId="2157937101" sldId="2134806901"/>
        </pc:sldMkLst>
        <pc:spChg chg="mod">
          <ac:chgData name="Brian Peterson" userId="31d18e3df39d937e" providerId="LiveId" clId="{C7823A92-7A21-46B6-9717-2F583E1C2B49}" dt="2024-06-20T17:28:47.705" v="2428" actId="20577"/>
          <ac:spMkLst>
            <pc:docMk/>
            <pc:sldMk cId="2157937101" sldId="2134806901"/>
            <ac:spMk id="2" creationId="{D2BAB6D4-1CC8-49D5-9998-F29CF216E94A}"/>
          </ac:spMkLst>
        </pc:spChg>
        <pc:spChg chg="add del mod">
          <ac:chgData name="Brian Peterson" userId="31d18e3df39d937e" providerId="LiveId" clId="{C7823A92-7A21-46B6-9717-2F583E1C2B49}" dt="2024-06-20T17:49:32.649" v="2733" actId="478"/>
          <ac:spMkLst>
            <pc:docMk/>
            <pc:sldMk cId="2157937101" sldId="2134806901"/>
            <ac:spMk id="6" creationId="{F4A23E73-3A50-1034-754E-762FC7F4BC72}"/>
          </ac:spMkLst>
        </pc:spChg>
        <pc:spChg chg="del topLvl">
          <ac:chgData name="Brian Peterson" userId="31d18e3df39d937e" providerId="LiveId" clId="{C7823A92-7A21-46B6-9717-2F583E1C2B49}" dt="2024-06-20T17:27:58.346" v="2421" actId="478"/>
          <ac:spMkLst>
            <pc:docMk/>
            <pc:sldMk cId="2157937101" sldId="2134806901"/>
            <ac:spMk id="7" creationId="{BB8C9EB4-53FE-C0A1-FB8F-877DEE4C121D}"/>
          </ac:spMkLst>
        </pc:spChg>
        <pc:spChg chg="del">
          <ac:chgData name="Brian Peterson" userId="31d18e3df39d937e" providerId="LiveId" clId="{C7823A92-7A21-46B6-9717-2F583E1C2B49}" dt="2024-06-20T17:28:01.978" v="2422" actId="478"/>
          <ac:spMkLst>
            <pc:docMk/>
            <pc:sldMk cId="2157937101" sldId="2134806901"/>
            <ac:spMk id="8" creationId="{0C7E4DAB-5609-0058-BBFE-A97E9F6AC289}"/>
          </ac:spMkLst>
        </pc:spChg>
        <pc:spChg chg="del">
          <ac:chgData name="Brian Peterson" userId="31d18e3df39d937e" providerId="LiveId" clId="{C7823A92-7A21-46B6-9717-2F583E1C2B49}" dt="2024-06-20T17:27:51.289" v="2419" actId="478"/>
          <ac:spMkLst>
            <pc:docMk/>
            <pc:sldMk cId="2157937101" sldId="2134806901"/>
            <ac:spMk id="10" creationId="{63674821-AAC1-C524-AC9C-30CAF7031B06}"/>
          </ac:spMkLst>
        </pc:spChg>
        <pc:spChg chg="mod">
          <ac:chgData name="Brian Peterson" userId="31d18e3df39d937e" providerId="LiveId" clId="{C7823A92-7A21-46B6-9717-2F583E1C2B49}" dt="2024-06-20T17:50:02.587" v="2762" actId="20577"/>
          <ac:spMkLst>
            <pc:docMk/>
            <pc:sldMk cId="2157937101" sldId="2134806901"/>
            <ac:spMk id="22" creationId="{9C555C33-CEE0-8423-C72F-EA8DD4A36F9D}"/>
          </ac:spMkLst>
        </pc:spChg>
        <pc:grpChg chg="del">
          <ac:chgData name="Brian Peterson" userId="31d18e3df39d937e" providerId="LiveId" clId="{C7823A92-7A21-46B6-9717-2F583E1C2B49}" dt="2024-06-20T17:27:58.346" v="2421" actId="478"/>
          <ac:grpSpMkLst>
            <pc:docMk/>
            <pc:sldMk cId="2157937101" sldId="2134806901"/>
            <ac:grpSpMk id="4" creationId="{2A30911A-8ADF-23DE-62A0-C2BC2D2EC0FF}"/>
          </ac:grpSpMkLst>
        </pc:grpChg>
        <pc:grpChg chg="del">
          <ac:chgData name="Brian Peterson" userId="31d18e3df39d937e" providerId="LiveId" clId="{C7823A92-7A21-46B6-9717-2F583E1C2B49}" dt="2024-06-20T17:27:53.470" v="2420" actId="478"/>
          <ac:grpSpMkLst>
            <pc:docMk/>
            <pc:sldMk cId="2157937101" sldId="2134806901"/>
            <ac:grpSpMk id="11" creationId="{2FFFF3DF-F6F6-6960-8C1F-682E99426AF3}"/>
          </ac:grpSpMkLst>
        </pc:grpChg>
        <pc:picChg chg="mod topLvl">
          <ac:chgData name="Brian Peterson" userId="31d18e3df39d937e" providerId="LiveId" clId="{C7823A92-7A21-46B6-9717-2F583E1C2B49}" dt="2024-06-20T17:48:23.908" v="2699" actId="1036"/>
          <ac:picMkLst>
            <pc:docMk/>
            <pc:sldMk cId="2157937101" sldId="2134806901"/>
            <ac:picMk id="5" creationId="{C50AB9B3-1521-279D-7B43-AD17CBDC0323}"/>
          </ac:picMkLst>
        </pc:picChg>
      </pc:sldChg>
      <pc:sldChg chg="add">
        <pc:chgData name="Brian Peterson" userId="31d18e3df39d937e" providerId="LiveId" clId="{C7823A92-7A21-46B6-9717-2F583E1C2B49}" dt="2024-06-20T18:45:57.967" v="5451"/>
        <pc:sldMkLst>
          <pc:docMk/>
          <pc:sldMk cId="2555028127" sldId="2134806901"/>
        </pc:sldMkLst>
      </pc:sldChg>
      <pc:sldChg chg="add del">
        <pc:chgData name="Brian Peterson" userId="31d18e3df39d937e" providerId="LiveId" clId="{C7823A92-7A21-46B6-9717-2F583E1C2B49}" dt="2024-06-20T18:45:51.010" v="5450"/>
        <pc:sldMkLst>
          <pc:docMk/>
          <pc:sldMk cId="976773813" sldId="2134806902"/>
        </pc:sldMkLst>
      </pc:sldChg>
      <pc:sldChg chg="addSp delSp modSp add del mod">
        <pc:chgData name="Brian Peterson" userId="31d18e3df39d937e" providerId="LiveId" clId="{C7823A92-7A21-46B6-9717-2F583E1C2B49}" dt="2024-06-20T18:45:37.798" v="5448" actId="2696"/>
        <pc:sldMkLst>
          <pc:docMk/>
          <pc:sldMk cId="1248590202" sldId="2134806902"/>
        </pc:sldMkLst>
        <pc:spChg chg="mod">
          <ac:chgData name="Brian Peterson" userId="31d18e3df39d937e" providerId="LiveId" clId="{C7823A92-7A21-46B6-9717-2F583E1C2B49}" dt="2024-06-20T18:04:59.546" v="3155" actId="20577"/>
          <ac:spMkLst>
            <pc:docMk/>
            <pc:sldMk cId="1248590202" sldId="2134806902"/>
            <ac:spMk id="2" creationId="{D2BAB6D4-1CC8-49D5-9998-F29CF216E94A}"/>
          </ac:spMkLst>
        </pc:spChg>
        <pc:spChg chg="del">
          <ac:chgData name="Brian Peterson" userId="31d18e3df39d937e" providerId="LiveId" clId="{C7823A92-7A21-46B6-9717-2F583E1C2B49}" dt="2024-06-20T18:04:19.430" v="3132" actId="478"/>
          <ac:spMkLst>
            <pc:docMk/>
            <pc:sldMk cId="1248590202" sldId="2134806902"/>
            <ac:spMk id="22" creationId="{9C555C33-CEE0-8423-C72F-EA8DD4A36F9D}"/>
          </ac:spMkLst>
        </pc:spChg>
        <pc:picChg chg="add mod">
          <ac:chgData name="Brian Peterson" userId="31d18e3df39d937e" providerId="LiveId" clId="{C7823A92-7A21-46B6-9717-2F583E1C2B49}" dt="2024-06-20T18:04:28.778" v="3141" actId="1076"/>
          <ac:picMkLst>
            <pc:docMk/>
            <pc:sldMk cId="1248590202" sldId="2134806902"/>
            <ac:picMk id="4" creationId="{224D8400-6AD2-7004-A448-A9F6DBA58435}"/>
          </ac:picMkLst>
        </pc:picChg>
        <pc:picChg chg="del">
          <ac:chgData name="Brian Peterson" userId="31d18e3df39d937e" providerId="LiveId" clId="{C7823A92-7A21-46B6-9717-2F583E1C2B49}" dt="2024-06-20T18:04:15.200" v="3131" actId="478"/>
          <ac:picMkLst>
            <pc:docMk/>
            <pc:sldMk cId="1248590202" sldId="2134806902"/>
            <ac:picMk id="5" creationId="{C50AB9B3-1521-279D-7B43-AD17CBDC0323}"/>
          </ac:picMkLst>
        </pc:picChg>
        <pc:picChg chg="add del mod">
          <ac:chgData name="Brian Peterson" userId="31d18e3df39d937e" providerId="LiveId" clId="{C7823A92-7A21-46B6-9717-2F583E1C2B49}" dt="2024-06-20T18:06:58.516" v="3176" actId="21"/>
          <ac:picMkLst>
            <pc:docMk/>
            <pc:sldMk cId="1248590202" sldId="2134806902"/>
            <ac:picMk id="6" creationId="{E0A6E3B0-3933-4068-5D0F-B3D8BA41E63B}"/>
          </ac:picMkLst>
        </pc:picChg>
        <pc:picChg chg="add del mod">
          <ac:chgData name="Brian Peterson" userId="31d18e3df39d937e" providerId="LiveId" clId="{C7823A92-7A21-46B6-9717-2F583E1C2B49}" dt="2024-06-20T18:06:58.516" v="3176" actId="21"/>
          <ac:picMkLst>
            <pc:docMk/>
            <pc:sldMk cId="1248590202" sldId="2134806902"/>
            <ac:picMk id="7" creationId="{05A348C3-CC78-AFDA-2117-F93020C6EB6C}"/>
          </ac:picMkLst>
        </pc:picChg>
        <pc:picChg chg="add del mod">
          <ac:chgData name="Brian Peterson" userId="31d18e3df39d937e" providerId="LiveId" clId="{C7823A92-7A21-46B6-9717-2F583E1C2B49}" dt="2024-06-20T18:06:58.516" v="3176" actId="21"/>
          <ac:picMkLst>
            <pc:docMk/>
            <pc:sldMk cId="1248590202" sldId="2134806902"/>
            <ac:picMk id="8" creationId="{5F9651CB-27D1-67F5-DEB1-33DECBB545C7}"/>
          </ac:picMkLst>
        </pc:picChg>
      </pc:sldChg>
      <pc:sldChg chg="add">
        <pc:chgData name="Brian Peterson" userId="31d18e3df39d937e" providerId="LiveId" clId="{C7823A92-7A21-46B6-9717-2F583E1C2B49}" dt="2024-06-20T18:45:57.967" v="5451"/>
        <pc:sldMkLst>
          <pc:docMk/>
          <pc:sldMk cId="3830185284" sldId="2134806902"/>
        </pc:sldMkLst>
      </pc:sldChg>
      <pc:sldChg chg="add del">
        <pc:chgData name="Brian Peterson" userId="31d18e3df39d937e" providerId="LiveId" clId="{C7823A92-7A21-46B6-9717-2F583E1C2B49}" dt="2024-06-20T18:45:51.010" v="5450"/>
        <pc:sldMkLst>
          <pc:docMk/>
          <pc:sldMk cId="1599950870" sldId="2134806903"/>
        </pc:sldMkLst>
      </pc:sldChg>
      <pc:sldChg chg="add">
        <pc:chgData name="Brian Peterson" userId="31d18e3df39d937e" providerId="LiveId" clId="{C7823A92-7A21-46B6-9717-2F583E1C2B49}" dt="2024-06-20T18:45:57.967" v="5451"/>
        <pc:sldMkLst>
          <pc:docMk/>
          <pc:sldMk cId="2111354631" sldId="2134806903"/>
        </pc:sldMkLst>
      </pc:sldChg>
      <pc:sldChg chg="addSp delSp modSp add del mod modClrScheme chgLayout">
        <pc:chgData name="Brian Peterson" userId="31d18e3df39d937e" providerId="LiveId" clId="{C7823A92-7A21-46B6-9717-2F583E1C2B49}" dt="2024-06-20T18:45:37.798" v="5448" actId="2696"/>
        <pc:sldMkLst>
          <pc:docMk/>
          <pc:sldMk cId="3188066822" sldId="2134806903"/>
        </pc:sldMkLst>
        <pc:spChg chg="mod ord">
          <ac:chgData name="Brian Peterson" userId="31d18e3df39d937e" providerId="LiveId" clId="{C7823A92-7A21-46B6-9717-2F583E1C2B49}" dt="2024-06-20T18:05:52.509" v="3163" actId="700"/>
          <ac:spMkLst>
            <pc:docMk/>
            <pc:sldMk cId="3188066822" sldId="2134806903"/>
            <ac:spMk id="2" creationId="{D2BAB6D4-1CC8-49D5-9998-F29CF216E94A}"/>
          </ac:spMkLst>
        </pc:spChg>
        <pc:spChg chg="mod ord">
          <ac:chgData name="Brian Peterson" userId="31d18e3df39d937e" providerId="LiveId" clId="{C7823A92-7A21-46B6-9717-2F583E1C2B49}" dt="2024-06-20T18:05:52.509" v="3163" actId="700"/>
          <ac:spMkLst>
            <pc:docMk/>
            <pc:sldMk cId="3188066822" sldId="2134806903"/>
            <ac:spMk id="3" creationId="{18164612-6A27-4BE5-ACE0-03D2F6FEDCA3}"/>
          </ac:spMkLst>
        </pc:spChg>
        <pc:spChg chg="add del mod ord">
          <ac:chgData name="Brian Peterson" userId="31d18e3df39d937e" providerId="LiveId" clId="{C7823A92-7A21-46B6-9717-2F583E1C2B49}" dt="2024-06-20T18:05:41.686" v="3161" actId="700"/>
          <ac:spMkLst>
            <pc:docMk/>
            <pc:sldMk cId="3188066822" sldId="2134806903"/>
            <ac:spMk id="5" creationId="{16EA25F0-A1E4-24DF-908D-8D6008445E6B}"/>
          </ac:spMkLst>
        </pc:spChg>
        <pc:spChg chg="add del mod ord">
          <ac:chgData name="Brian Peterson" userId="31d18e3df39d937e" providerId="LiveId" clId="{C7823A92-7A21-46B6-9717-2F583E1C2B49}" dt="2024-06-20T18:05:52.509" v="3163" actId="700"/>
          <ac:spMkLst>
            <pc:docMk/>
            <pc:sldMk cId="3188066822" sldId="2134806903"/>
            <ac:spMk id="6" creationId="{9F093AFC-F5BF-BE20-1FCF-7788AACEF04C}"/>
          </ac:spMkLst>
        </pc:spChg>
        <pc:spChg chg="add mod">
          <ac:chgData name="Brian Peterson" userId="31d18e3df39d937e" providerId="LiveId" clId="{C7823A92-7A21-46B6-9717-2F583E1C2B49}" dt="2024-06-20T18:07:22.343" v="3256" actId="1037"/>
          <ac:spMkLst>
            <pc:docMk/>
            <pc:sldMk cId="3188066822" sldId="2134806903"/>
            <ac:spMk id="7" creationId="{1B6957A6-C139-74DD-85EE-1018D1D884E1}"/>
          </ac:spMkLst>
        </pc:spChg>
        <pc:picChg chg="del">
          <ac:chgData name="Brian Peterson" userId="31d18e3df39d937e" providerId="LiveId" clId="{C7823A92-7A21-46B6-9717-2F583E1C2B49}" dt="2024-06-20T18:05:20.835" v="3159" actId="478"/>
          <ac:picMkLst>
            <pc:docMk/>
            <pc:sldMk cId="3188066822" sldId="2134806903"/>
            <ac:picMk id="4" creationId="{224D8400-6AD2-7004-A448-A9F6DBA58435}"/>
          </ac:picMkLst>
        </pc:picChg>
        <pc:picChg chg="add mod">
          <ac:chgData name="Brian Peterson" userId="31d18e3df39d937e" providerId="LiveId" clId="{C7823A92-7A21-46B6-9717-2F583E1C2B49}" dt="2024-06-20T18:07:00.900" v="3177"/>
          <ac:picMkLst>
            <pc:docMk/>
            <pc:sldMk cId="3188066822" sldId="2134806903"/>
            <ac:picMk id="8" creationId="{E0A6E3B0-3933-4068-5D0F-B3D8BA41E63B}"/>
          </ac:picMkLst>
        </pc:picChg>
        <pc:picChg chg="add mod">
          <ac:chgData name="Brian Peterson" userId="31d18e3df39d937e" providerId="LiveId" clId="{C7823A92-7A21-46B6-9717-2F583E1C2B49}" dt="2024-06-20T18:07:00.900" v="3177"/>
          <ac:picMkLst>
            <pc:docMk/>
            <pc:sldMk cId="3188066822" sldId="2134806903"/>
            <ac:picMk id="9" creationId="{05A348C3-CC78-AFDA-2117-F93020C6EB6C}"/>
          </ac:picMkLst>
        </pc:picChg>
        <pc:picChg chg="add mod">
          <ac:chgData name="Brian Peterson" userId="31d18e3df39d937e" providerId="LiveId" clId="{C7823A92-7A21-46B6-9717-2F583E1C2B49}" dt="2024-06-20T18:07:00.900" v="3177"/>
          <ac:picMkLst>
            <pc:docMk/>
            <pc:sldMk cId="3188066822" sldId="2134806903"/>
            <ac:picMk id="10" creationId="{5F9651CB-27D1-67F5-DEB1-33DECBB545C7}"/>
          </ac:picMkLst>
        </pc:picChg>
      </pc:sldChg>
      <pc:sldChg chg="add del">
        <pc:chgData name="Brian Peterson" userId="31d18e3df39d937e" providerId="LiveId" clId="{C7823A92-7A21-46B6-9717-2F583E1C2B49}" dt="2024-06-20T18:06:05.880" v="3165"/>
        <pc:sldMkLst>
          <pc:docMk/>
          <pc:sldMk cId="4063159066" sldId="2134806904"/>
        </pc:sldMkLst>
      </pc:sldChg>
      <pc:sldChg chg="add">
        <pc:chgData name="Brian Peterson" userId="31d18e3df39d937e" providerId="LiveId" clId="{C7823A92-7A21-46B6-9717-2F583E1C2B49}" dt="2024-06-20T18:41:31.597" v="5272"/>
        <pc:sldMkLst>
          <pc:docMk/>
          <pc:sldMk cId="3403778392" sldId="2134807140"/>
        </pc:sldMkLst>
      </pc:sldChg>
      <pc:sldChg chg="add">
        <pc:chgData name="Brian Peterson" userId="31d18e3df39d937e" providerId="LiveId" clId="{C7823A92-7A21-46B6-9717-2F583E1C2B49}" dt="2024-06-20T18:07:52.035" v="3257"/>
        <pc:sldMkLst>
          <pc:docMk/>
          <pc:sldMk cId="2345941139" sldId="2134807326"/>
        </pc:sldMkLst>
      </pc:sldChg>
      <pc:sldChg chg="addSp delSp modSp add mod">
        <pc:chgData name="Brian Peterson" userId="31d18e3df39d937e" providerId="LiveId" clId="{C7823A92-7A21-46B6-9717-2F583E1C2B49}" dt="2024-06-20T18:46:59.173" v="5457" actId="20577"/>
        <pc:sldMkLst>
          <pc:docMk/>
          <pc:sldMk cId="3303339763" sldId="2134807327"/>
        </pc:sldMkLst>
        <pc:spChg chg="mod">
          <ac:chgData name="Brian Peterson" userId="31d18e3df39d937e" providerId="LiveId" clId="{C7823A92-7A21-46B6-9717-2F583E1C2B49}" dt="2024-06-20T18:46:59.173" v="5457" actId="20577"/>
          <ac:spMkLst>
            <pc:docMk/>
            <pc:sldMk cId="3303339763" sldId="2134807327"/>
            <ac:spMk id="2" creationId="{D2BAB6D4-1CC8-49D5-9998-F29CF216E94A}"/>
          </ac:spMkLst>
        </pc:spChg>
        <pc:spChg chg="add del mod">
          <ac:chgData name="Brian Peterson" userId="31d18e3df39d937e" providerId="LiveId" clId="{C7823A92-7A21-46B6-9717-2F583E1C2B49}" dt="2024-06-20T18:08:41.393" v="3269" actId="478"/>
          <ac:spMkLst>
            <pc:docMk/>
            <pc:sldMk cId="3303339763" sldId="2134807327"/>
            <ac:spMk id="5" creationId="{64DDDF29-02D0-8EEB-124C-15EB8CA491A3}"/>
          </ac:spMkLst>
        </pc:spChg>
        <pc:spChg chg="del">
          <ac:chgData name="Brian Peterson" userId="31d18e3df39d937e" providerId="LiveId" clId="{C7823A92-7A21-46B6-9717-2F583E1C2B49}" dt="2024-06-20T18:08:36.295" v="3268" actId="478"/>
          <ac:spMkLst>
            <pc:docMk/>
            <pc:sldMk cId="3303339763" sldId="2134807327"/>
            <ac:spMk id="7" creationId="{1B6957A6-C139-74DD-85EE-1018D1D884E1}"/>
          </ac:spMkLst>
        </pc:spChg>
        <pc:spChg chg="mod">
          <ac:chgData name="Brian Peterson" userId="31d18e3df39d937e" providerId="LiveId" clId="{C7823A92-7A21-46B6-9717-2F583E1C2B49}" dt="2024-06-20T18:08:42.354" v="3270"/>
          <ac:spMkLst>
            <pc:docMk/>
            <pc:sldMk cId="3303339763" sldId="2134807327"/>
            <ac:spMk id="11" creationId="{80C254B9-F50E-8202-ECA5-BB8967ABB7F5}"/>
          </ac:spMkLst>
        </pc:spChg>
        <pc:spChg chg="mod">
          <ac:chgData name="Brian Peterson" userId="31d18e3df39d937e" providerId="LiveId" clId="{C7823A92-7A21-46B6-9717-2F583E1C2B49}" dt="2024-06-20T18:08:42.354" v="3270"/>
          <ac:spMkLst>
            <pc:docMk/>
            <pc:sldMk cId="3303339763" sldId="2134807327"/>
            <ac:spMk id="12" creationId="{6292480F-6433-38E9-476D-12190F6DFA24}"/>
          </ac:spMkLst>
        </pc:spChg>
        <pc:spChg chg="mod">
          <ac:chgData name="Brian Peterson" userId="31d18e3df39d937e" providerId="LiveId" clId="{C7823A92-7A21-46B6-9717-2F583E1C2B49}" dt="2024-06-20T18:08:42.354" v="3270"/>
          <ac:spMkLst>
            <pc:docMk/>
            <pc:sldMk cId="3303339763" sldId="2134807327"/>
            <ac:spMk id="13" creationId="{68DADDFE-67BE-7F50-0ACC-743586E62551}"/>
          </ac:spMkLst>
        </pc:spChg>
        <pc:spChg chg="mod">
          <ac:chgData name="Brian Peterson" userId="31d18e3df39d937e" providerId="LiveId" clId="{C7823A92-7A21-46B6-9717-2F583E1C2B49}" dt="2024-06-20T18:08:42.354" v="3270"/>
          <ac:spMkLst>
            <pc:docMk/>
            <pc:sldMk cId="3303339763" sldId="2134807327"/>
            <ac:spMk id="14" creationId="{1FC35CD8-D41A-CBD4-8817-97525BCB0423}"/>
          </ac:spMkLst>
        </pc:spChg>
        <pc:spChg chg="mod">
          <ac:chgData name="Brian Peterson" userId="31d18e3df39d937e" providerId="LiveId" clId="{C7823A92-7A21-46B6-9717-2F583E1C2B49}" dt="2024-06-20T18:08:42.354" v="3270"/>
          <ac:spMkLst>
            <pc:docMk/>
            <pc:sldMk cId="3303339763" sldId="2134807327"/>
            <ac:spMk id="15" creationId="{03D8C060-4671-BDD1-3ED5-2151A060DCFB}"/>
          </ac:spMkLst>
        </pc:spChg>
        <pc:spChg chg="mod">
          <ac:chgData name="Brian Peterson" userId="31d18e3df39d937e" providerId="LiveId" clId="{C7823A92-7A21-46B6-9717-2F583E1C2B49}" dt="2024-06-20T18:08:42.354" v="3270"/>
          <ac:spMkLst>
            <pc:docMk/>
            <pc:sldMk cId="3303339763" sldId="2134807327"/>
            <ac:spMk id="16" creationId="{3B182226-0C76-9728-5650-63664B6D4FBB}"/>
          </ac:spMkLst>
        </pc:spChg>
        <pc:spChg chg="mod">
          <ac:chgData name="Brian Peterson" userId="31d18e3df39d937e" providerId="LiveId" clId="{C7823A92-7A21-46B6-9717-2F583E1C2B49}" dt="2024-06-20T18:08:42.354" v="3270"/>
          <ac:spMkLst>
            <pc:docMk/>
            <pc:sldMk cId="3303339763" sldId="2134807327"/>
            <ac:spMk id="17" creationId="{13270F09-CC07-28CB-A638-E85753B81A5F}"/>
          </ac:spMkLst>
        </pc:spChg>
        <pc:spChg chg="mod">
          <ac:chgData name="Brian Peterson" userId="31d18e3df39d937e" providerId="LiveId" clId="{C7823A92-7A21-46B6-9717-2F583E1C2B49}" dt="2024-06-20T18:08:42.354" v="3270"/>
          <ac:spMkLst>
            <pc:docMk/>
            <pc:sldMk cId="3303339763" sldId="2134807327"/>
            <ac:spMk id="18" creationId="{7A562E52-1148-B402-E91C-E32CD8D158A8}"/>
          </ac:spMkLst>
        </pc:spChg>
        <pc:spChg chg="mod">
          <ac:chgData name="Brian Peterson" userId="31d18e3df39d937e" providerId="LiveId" clId="{C7823A92-7A21-46B6-9717-2F583E1C2B49}" dt="2024-06-20T18:08:42.354" v="3270"/>
          <ac:spMkLst>
            <pc:docMk/>
            <pc:sldMk cId="3303339763" sldId="2134807327"/>
            <ac:spMk id="19" creationId="{C6A356C4-0A2A-3123-0B5E-0757243A8AB0}"/>
          </ac:spMkLst>
        </pc:spChg>
        <pc:spChg chg="mod">
          <ac:chgData name="Brian Peterson" userId="31d18e3df39d937e" providerId="LiveId" clId="{C7823A92-7A21-46B6-9717-2F583E1C2B49}" dt="2024-06-20T18:08:42.354" v="3270"/>
          <ac:spMkLst>
            <pc:docMk/>
            <pc:sldMk cId="3303339763" sldId="2134807327"/>
            <ac:spMk id="20" creationId="{D8197689-3E1F-A163-F24B-EC21D4A4D851}"/>
          </ac:spMkLst>
        </pc:spChg>
        <pc:spChg chg="mod">
          <ac:chgData name="Brian Peterson" userId="31d18e3df39d937e" providerId="LiveId" clId="{C7823A92-7A21-46B6-9717-2F583E1C2B49}" dt="2024-06-20T18:08:42.354" v="3270"/>
          <ac:spMkLst>
            <pc:docMk/>
            <pc:sldMk cId="3303339763" sldId="2134807327"/>
            <ac:spMk id="21" creationId="{9EBFF1F2-F4C7-3EB3-0633-639D44AA9BC1}"/>
          </ac:spMkLst>
        </pc:spChg>
        <pc:spChg chg="mod">
          <ac:chgData name="Brian Peterson" userId="31d18e3df39d937e" providerId="LiveId" clId="{C7823A92-7A21-46B6-9717-2F583E1C2B49}" dt="2024-06-20T18:08:42.354" v="3270"/>
          <ac:spMkLst>
            <pc:docMk/>
            <pc:sldMk cId="3303339763" sldId="2134807327"/>
            <ac:spMk id="22" creationId="{AE117D69-558E-5EAC-D56A-84DB5FB633F6}"/>
          </ac:spMkLst>
        </pc:spChg>
        <pc:spChg chg="mod">
          <ac:chgData name="Brian Peterson" userId="31d18e3df39d937e" providerId="LiveId" clId="{C7823A92-7A21-46B6-9717-2F583E1C2B49}" dt="2024-06-20T18:08:42.354" v="3270"/>
          <ac:spMkLst>
            <pc:docMk/>
            <pc:sldMk cId="3303339763" sldId="2134807327"/>
            <ac:spMk id="24" creationId="{8F13A865-60E3-ECF1-1AA2-5357187E6F0B}"/>
          </ac:spMkLst>
        </pc:spChg>
        <pc:spChg chg="mod">
          <ac:chgData name="Brian Peterson" userId="31d18e3df39d937e" providerId="LiveId" clId="{C7823A92-7A21-46B6-9717-2F583E1C2B49}" dt="2024-06-20T18:08:42.354" v="3270"/>
          <ac:spMkLst>
            <pc:docMk/>
            <pc:sldMk cId="3303339763" sldId="2134807327"/>
            <ac:spMk id="25" creationId="{B344AA88-D360-0E80-73F9-C422D2E29C43}"/>
          </ac:spMkLst>
        </pc:spChg>
        <pc:spChg chg="mod">
          <ac:chgData name="Brian Peterson" userId="31d18e3df39d937e" providerId="LiveId" clId="{C7823A92-7A21-46B6-9717-2F583E1C2B49}" dt="2024-06-20T18:09:11.192" v="3274"/>
          <ac:spMkLst>
            <pc:docMk/>
            <pc:sldMk cId="3303339763" sldId="2134807327"/>
            <ac:spMk id="30" creationId="{59AB72D9-E9F1-52B8-D85B-6F600C0A2C0F}"/>
          </ac:spMkLst>
        </pc:spChg>
        <pc:spChg chg="mod">
          <ac:chgData name="Brian Peterson" userId="31d18e3df39d937e" providerId="LiveId" clId="{C7823A92-7A21-46B6-9717-2F583E1C2B49}" dt="2024-06-20T18:09:11.192" v="3274"/>
          <ac:spMkLst>
            <pc:docMk/>
            <pc:sldMk cId="3303339763" sldId="2134807327"/>
            <ac:spMk id="34" creationId="{5D22A93D-0AD9-DABE-9D58-8CB00FB437FD}"/>
          </ac:spMkLst>
        </pc:spChg>
        <pc:spChg chg="mod">
          <ac:chgData name="Brian Peterson" userId="31d18e3df39d937e" providerId="LiveId" clId="{C7823A92-7A21-46B6-9717-2F583E1C2B49}" dt="2024-06-20T18:09:11.192" v="3274"/>
          <ac:spMkLst>
            <pc:docMk/>
            <pc:sldMk cId="3303339763" sldId="2134807327"/>
            <ac:spMk id="36" creationId="{7BD76E48-940D-8727-2752-7BC4AECA2CF8}"/>
          </ac:spMkLst>
        </pc:spChg>
        <pc:spChg chg="mod">
          <ac:chgData name="Brian Peterson" userId="31d18e3df39d937e" providerId="LiveId" clId="{C7823A92-7A21-46B6-9717-2F583E1C2B49}" dt="2024-06-20T18:09:11.192" v="3274"/>
          <ac:spMkLst>
            <pc:docMk/>
            <pc:sldMk cId="3303339763" sldId="2134807327"/>
            <ac:spMk id="38" creationId="{7CB667C0-C4F5-8180-216B-EB90BC25DD96}"/>
          </ac:spMkLst>
        </pc:spChg>
        <pc:grpChg chg="add mod">
          <ac:chgData name="Brian Peterson" userId="31d18e3df39d937e" providerId="LiveId" clId="{C7823A92-7A21-46B6-9717-2F583E1C2B49}" dt="2024-06-20T18:09:41.939" v="3365" actId="1036"/>
          <ac:grpSpMkLst>
            <pc:docMk/>
            <pc:sldMk cId="3303339763" sldId="2134807327"/>
            <ac:grpSpMk id="6" creationId="{9B12F28B-C52C-C894-4746-EC12454D2C71}"/>
          </ac:grpSpMkLst>
        </pc:grpChg>
        <pc:grpChg chg="mod">
          <ac:chgData name="Brian Peterson" userId="31d18e3df39d937e" providerId="LiveId" clId="{C7823A92-7A21-46B6-9717-2F583E1C2B49}" dt="2024-06-20T18:08:42.354" v="3270"/>
          <ac:grpSpMkLst>
            <pc:docMk/>
            <pc:sldMk cId="3303339763" sldId="2134807327"/>
            <ac:grpSpMk id="23" creationId="{72ED49B7-A618-5615-C1C3-0DEAB08932F9}"/>
          </ac:grpSpMkLst>
        </pc:grpChg>
        <pc:grpChg chg="add mod">
          <ac:chgData name="Brian Peterson" userId="31d18e3df39d937e" providerId="LiveId" clId="{C7823A92-7A21-46B6-9717-2F583E1C2B49}" dt="2024-06-20T18:09:11.192" v="3274"/>
          <ac:grpSpMkLst>
            <pc:docMk/>
            <pc:sldMk cId="3303339763" sldId="2134807327"/>
            <ac:grpSpMk id="28" creationId="{2469B5EC-6817-F751-A698-EFFA8DADE7CC}"/>
          </ac:grpSpMkLst>
        </pc:grpChg>
        <pc:grpChg chg="add mod">
          <ac:chgData name="Brian Peterson" userId="31d18e3df39d937e" providerId="LiveId" clId="{C7823A92-7A21-46B6-9717-2F583E1C2B49}" dt="2024-06-20T18:09:11.192" v="3274"/>
          <ac:grpSpMkLst>
            <pc:docMk/>
            <pc:sldMk cId="3303339763" sldId="2134807327"/>
            <ac:grpSpMk id="31" creationId="{1B554242-89A4-EF5D-52D1-5F5A3B8ECDD1}"/>
          </ac:grpSpMkLst>
        </pc:grpChg>
        <pc:grpChg chg="mod">
          <ac:chgData name="Brian Peterson" userId="31d18e3df39d937e" providerId="LiveId" clId="{C7823A92-7A21-46B6-9717-2F583E1C2B49}" dt="2024-06-20T18:09:11.192" v="3274"/>
          <ac:grpSpMkLst>
            <pc:docMk/>
            <pc:sldMk cId="3303339763" sldId="2134807327"/>
            <ac:grpSpMk id="32" creationId="{75A88940-2677-5871-E829-1A7D5A0309A5}"/>
          </ac:grpSpMkLst>
        </pc:grpChg>
        <pc:grpChg chg="mod">
          <ac:chgData name="Brian Peterson" userId="31d18e3df39d937e" providerId="LiveId" clId="{C7823A92-7A21-46B6-9717-2F583E1C2B49}" dt="2024-06-20T18:09:11.192" v="3274"/>
          <ac:grpSpMkLst>
            <pc:docMk/>
            <pc:sldMk cId="3303339763" sldId="2134807327"/>
            <ac:grpSpMk id="33" creationId="{924ABBF0-39F7-08FD-E965-D0953A098816}"/>
          </ac:grpSpMkLst>
        </pc:grpChg>
        <pc:picChg chg="del">
          <ac:chgData name="Brian Peterson" userId="31d18e3df39d937e" providerId="LiveId" clId="{C7823A92-7A21-46B6-9717-2F583E1C2B49}" dt="2024-06-20T18:08:45.321" v="3271" actId="478"/>
          <ac:picMkLst>
            <pc:docMk/>
            <pc:sldMk cId="3303339763" sldId="2134807327"/>
            <ac:picMk id="8" creationId="{E0A6E3B0-3933-4068-5D0F-B3D8BA41E63B}"/>
          </ac:picMkLst>
        </pc:picChg>
        <pc:picChg chg="del">
          <ac:chgData name="Brian Peterson" userId="31d18e3df39d937e" providerId="LiveId" clId="{C7823A92-7A21-46B6-9717-2F583E1C2B49}" dt="2024-06-20T18:08:45.321" v="3271" actId="478"/>
          <ac:picMkLst>
            <pc:docMk/>
            <pc:sldMk cId="3303339763" sldId="2134807327"/>
            <ac:picMk id="9" creationId="{05A348C3-CC78-AFDA-2117-F93020C6EB6C}"/>
          </ac:picMkLst>
        </pc:picChg>
        <pc:picChg chg="del">
          <ac:chgData name="Brian Peterson" userId="31d18e3df39d937e" providerId="LiveId" clId="{C7823A92-7A21-46B6-9717-2F583E1C2B49}" dt="2024-06-20T18:08:45.321" v="3271" actId="478"/>
          <ac:picMkLst>
            <pc:docMk/>
            <pc:sldMk cId="3303339763" sldId="2134807327"/>
            <ac:picMk id="10" creationId="{5F9651CB-27D1-67F5-DEB1-33DECBB545C7}"/>
          </ac:picMkLst>
        </pc:picChg>
        <pc:picChg chg="add mod">
          <ac:chgData name="Brian Peterson" userId="31d18e3df39d937e" providerId="LiveId" clId="{C7823A92-7A21-46B6-9717-2F583E1C2B49}" dt="2024-06-20T18:09:04.741" v="3273"/>
          <ac:picMkLst>
            <pc:docMk/>
            <pc:sldMk cId="3303339763" sldId="2134807327"/>
            <ac:picMk id="26" creationId="{B2850F70-7D00-049D-1CA2-092B40FAF291}"/>
          </ac:picMkLst>
        </pc:picChg>
        <pc:picChg chg="add mod">
          <ac:chgData name="Brian Peterson" userId="31d18e3df39d937e" providerId="LiveId" clId="{C7823A92-7A21-46B6-9717-2F583E1C2B49}" dt="2024-06-20T18:09:20.642" v="3275"/>
          <ac:picMkLst>
            <pc:docMk/>
            <pc:sldMk cId="3303339763" sldId="2134807327"/>
            <ac:picMk id="27" creationId="{C0C2FB05-EC92-0F89-9260-80F9EB1650D4}"/>
          </ac:picMkLst>
        </pc:picChg>
        <pc:picChg chg="mod">
          <ac:chgData name="Brian Peterson" userId="31d18e3df39d937e" providerId="LiveId" clId="{C7823A92-7A21-46B6-9717-2F583E1C2B49}" dt="2024-06-20T18:09:11.192" v="3274"/>
          <ac:picMkLst>
            <pc:docMk/>
            <pc:sldMk cId="3303339763" sldId="2134807327"/>
            <ac:picMk id="29" creationId="{6FCE4643-D6E1-E19A-2182-D056BF5711C0}"/>
          </ac:picMkLst>
        </pc:picChg>
        <pc:picChg chg="mod">
          <ac:chgData name="Brian Peterson" userId="31d18e3df39d937e" providerId="LiveId" clId="{C7823A92-7A21-46B6-9717-2F583E1C2B49}" dt="2024-06-20T18:09:11.192" v="3274"/>
          <ac:picMkLst>
            <pc:docMk/>
            <pc:sldMk cId="3303339763" sldId="2134807327"/>
            <ac:picMk id="35" creationId="{FA07A31A-2075-6A6B-040A-AE2419B17F30}"/>
          </ac:picMkLst>
        </pc:picChg>
        <pc:picChg chg="mod">
          <ac:chgData name="Brian Peterson" userId="31d18e3df39d937e" providerId="LiveId" clId="{C7823A92-7A21-46B6-9717-2F583E1C2B49}" dt="2024-06-20T18:09:11.192" v="3274"/>
          <ac:picMkLst>
            <pc:docMk/>
            <pc:sldMk cId="3303339763" sldId="2134807327"/>
            <ac:picMk id="37" creationId="{77C0B13D-BD1A-AA0B-D9AE-FD162250FC7C}"/>
          </ac:picMkLst>
        </pc:picChg>
        <pc:picChg chg="add mod">
          <ac:chgData name="Brian Peterson" userId="31d18e3df39d937e" providerId="LiveId" clId="{C7823A92-7A21-46B6-9717-2F583E1C2B49}" dt="2024-06-20T18:09:31.835" v="3352" actId="1038"/>
          <ac:picMkLst>
            <pc:docMk/>
            <pc:sldMk cId="3303339763" sldId="2134807327"/>
            <ac:picMk id="39" creationId="{E69F4D18-2042-140A-4CFA-BB53E846B53A}"/>
          </ac:picMkLst>
        </pc:picChg>
      </pc:sldChg>
      <pc:sldChg chg="addSp delSp modSp add mod">
        <pc:chgData name="Brian Peterson" userId="31d18e3df39d937e" providerId="LiveId" clId="{C7823A92-7A21-46B6-9717-2F583E1C2B49}" dt="2024-06-20T18:10:44.229" v="3389" actId="20577"/>
        <pc:sldMkLst>
          <pc:docMk/>
          <pc:sldMk cId="1453999053" sldId="2134807328"/>
        </pc:sldMkLst>
        <pc:spChg chg="mod">
          <ac:chgData name="Brian Peterson" userId="31d18e3df39d937e" providerId="LiveId" clId="{C7823A92-7A21-46B6-9717-2F583E1C2B49}" dt="2024-06-20T18:10:44.229" v="3389" actId="20577"/>
          <ac:spMkLst>
            <pc:docMk/>
            <pc:sldMk cId="1453999053" sldId="2134807328"/>
            <ac:spMk id="2" creationId="{D2BAB6D4-1CC8-49D5-9998-F29CF216E94A}"/>
          </ac:spMkLst>
        </pc:spChg>
        <pc:grpChg chg="del">
          <ac:chgData name="Brian Peterson" userId="31d18e3df39d937e" providerId="LiveId" clId="{C7823A92-7A21-46B6-9717-2F583E1C2B49}" dt="2024-06-20T18:09:59.010" v="3367" actId="478"/>
          <ac:grpSpMkLst>
            <pc:docMk/>
            <pc:sldMk cId="1453999053" sldId="2134807328"/>
            <ac:grpSpMk id="6" creationId="{9B12F28B-C52C-C894-4746-EC12454D2C71}"/>
          </ac:grpSpMkLst>
        </pc:grpChg>
        <pc:graphicFrameChg chg="add mod">
          <ac:chgData name="Brian Peterson" userId="31d18e3df39d937e" providerId="LiveId" clId="{C7823A92-7A21-46B6-9717-2F583E1C2B49}" dt="2024-06-20T18:10:19.830" v="3370"/>
          <ac:graphicFrameMkLst>
            <pc:docMk/>
            <pc:sldMk cId="1453999053" sldId="2134807328"/>
            <ac:graphicFrameMk id="4" creationId="{D3857E20-A12E-A153-3C58-9BBBADF32178}"/>
          </ac:graphicFrameMkLst>
        </pc:graphicFrameChg>
        <pc:picChg chg="del">
          <ac:chgData name="Brian Peterson" userId="31d18e3df39d937e" providerId="LiveId" clId="{C7823A92-7A21-46B6-9717-2F583E1C2B49}" dt="2024-06-20T18:09:59.010" v="3367" actId="478"/>
          <ac:picMkLst>
            <pc:docMk/>
            <pc:sldMk cId="1453999053" sldId="2134807328"/>
            <ac:picMk id="39" creationId="{E69F4D18-2042-140A-4CFA-BB53E846B53A}"/>
          </ac:picMkLst>
        </pc:picChg>
      </pc:sldChg>
      <pc:sldChg chg="add del">
        <pc:chgData name="Brian Peterson" userId="31d18e3df39d937e" providerId="LiveId" clId="{C7823A92-7A21-46B6-9717-2F583E1C2B49}" dt="2024-06-20T18:10:13.045" v="3369"/>
        <pc:sldMkLst>
          <pc:docMk/>
          <pc:sldMk cId="905657334" sldId="2134807329"/>
        </pc:sldMkLst>
      </pc:sldChg>
      <pc:sldChg chg="addSp delSp modSp add mod">
        <pc:chgData name="Brian Peterson" userId="31d18e3df39d937e" providerId="LiveId" clId="{C7823A92-7A21-46B6-9717-2F583E1C2B49}" dt="2024-06-20T18:11:48.400" v="3417" actId="14100"/>
        <pc:sldMkLst>
          <pc:docMk/>
          <pc:sldMk cId="4267546359" sldId="2134807329"/>
        </pc:sldMkLst>
        <pc:spChg chg="mod">
          <ac:chgData name="Brian Peterson" userId="31d18e3df39d937e" providerId="LiveId" clId="{C7823A92-7A21-46B6-9717-2F583E1C2B49}" dt="2024-06-20T18:11:27.427" v="3411"/>
          <ac:spMkLst>
            <pc:docMk/>
            <pc:sldMk cId="4267546359" sldId="2134807329"/>
            <ac:spMk id="2" creationId="{D2BAB6D4-1CC8-49D5-9998-F29CF216E94A}"/>
          </ac:spMkLst>
        </pc:spChg>
        <pc:spChg chg="mod">
          <ac:chgData name="Brian Peterson" userId="31d18e3df39d937e" providerId="LiveId" clId="{C7823A92-7A21-46B6-9717-2F583E1C2B49}" dt="2024-06-20T18:11:39.045" v="3414"/>
          <ac:spMkLst>
            <pc:docMk/>
            <pc:sldMk cId="4267546359" sldId="2134807329"/>
            <ac:spMk id="7" creationId="{ABAA4B26-B6C4-A48F-DA63-B036F47E4096}"/>
          </ac:spMkLst>
        </pc:spChg>
        <pc:spChg chg="mod">
          <ac:chgData name="Brian Peterson" userId="31d18e3df39d937e" providerId="LiveId" clId="{C7823A92-7A21-46B6-9717-2F583E1C2B49}" dt="2024-06-20T18:11:39.045" v="3414"/>
          <ac:spMkLst>
            <pc:docMk/>
            <pc:sldMk cId="4267546359" sldId="2134807329"/>
            <ac:spMk id="10" creationId="{3C9710E0-1870-EB83-7C3E-D36435A99B4C}"/>
          </ac:spMkLst>
        </pc:spChg>
        <pc:spChg chg="mod">
          <ac:chgData name="Brian Peterson" userId="31d18e3df39d937e" providerId="LiveId" clId="{C7823A92-7A21-46B6-9717-2F583E1C2B49}" dt="2024-06-20T18:11:39.045" v="3414"/>
          <ac:spMkLst>
            <pc:docMk/>
            <pc:sldMk cId="4267546359" sldId="2134807329"/>
            <ac:spMk id="11" creationId="{A29AF6A8-32B8-91C4-71DB-5C7A2E8064B4}"/>
          </ac:spMkLst>
        </pc:spChg>
        <pc:spChg chg="mod">
          <ac:chgData name="Brian Peterson" userId="31d18e3df39d937e" providerId="LiveId" clId="{C7823A92-7A21-46B6-9717-2F583E1C2B49}" dt="2024-06-20T18:11:39.045" v="3414"/>
          <ac:spMkLst>
            <pc:docMk/>
            <pc:sldMk cId="4267546359" sldId="2134807329"/>
            <ac:spMk id="12" creationId="{5F243C48-6DCF-E98A-D917-C0EB585E780E}"/>
          </ac:spMkLst>
        </pc:spChg>
        <pc:spChg chg="mod">
          <ac:chgData name="Brian Peterson" userId="31d18e3df39d937e" providerId="LiveId" clId="{C7823A92-7A21-46B6-9717-2F583E1C2B49}" dt="2024-06-20T18:11:39.045" v="3414"/>
          <ac:spMkLst>
            <pc:docMk/>
            <pc:sldMk cId="4267546359" sldId="2134807329"/>
            <ac:spMk id="13" creationId="{7DA5357A-BAD3-5E24-254D-604F83D6708F}"/>
          </ac:spMkLst>
        </pc:spChg>
        <pc:grpChg chg="add mod">
          <ac:chgData name="Brian Peterson" userId="31d18e3df39d937e" providerId="LiveId" clId="{C7823A92-7A21-46B6-9717-2F583E1C2B49}" dt="2024-06-20T18:11:48.400" v="3417" actId="14100"/>
          <ac:grpSpMkLst>
            <pc:docMk/>
            <pc:sldMk cId="4267546359" sldId="2134807329"/>
            <ac:grpSpMk id="5" creationId="{474189AF-D2DF-A4AB-9BD1-A4883EB36581}"/>
          </ac:grpSpMkLst>
        </pc:grpChg>
        <pc:grpChg chg="mod">
          <ac:chgData name="Brian Peterson" userId="31d18e3df39d937e" providerId="LiveId" clId="{C7823A92-7A21-46B6-9717-2F583E1C2B49}" dt="2024-06-20T18:11:39.045" v="3414"/>
          <ac:grpSpMkLst>
            <pc:docMk/>
            <pc:sldMk cId="4267546359" sldId="2134807329"/>
            <ac:grpSpMk id="6" creationId="{E678D815-6512-5302-339E-4E5793EFA4BF}"/>
          </ac:grpSpMkLst>
        </pc:grpChg>
        <pc:grpChg chg="mod">
          <ac:chgData name="Brian Peterson" userId="31d18e3df39d937e" providerId="LiveId" clId="{C7823A92-7A21-46B6-9717-2F583E1C2B49}" dt="2024-06-20T18:11:39.045" v="3414"/>
          <ac:grpSpMkLst>
            <pc:docMk/>
            <pc:sldMk cId="4267546359" sldId="2134807329"/>
            <ac:grpSpMk id="9" creationId="{C2D48045-C1A0-FD14-F274-75C19259A443}"/>
          </ac:grpSpMkLst>
        </pc:grpChg>
        <pc:graphicFrameChg chg="del modGraphic">
          <ac:chgData name="Brian Peterson" userId="31d18e3df39d937e" providerId="LiveId" clId="{C7823A92-7A21-46B6-9717-2F583E1C2B49}" dt="2024-06-20T18:11:34.295" v="3413" actId="478"/>
          <ac:graphicFrameMkLst>
            <pc:docMk/>
            <pc:sldMk cId="4267546359" sldId="2134807329"/>
            <ac:graphicFrameMk id="4" creationId="{D3857E20-A12E-A153-3C58-9BBBADF32178}"/>
          </ac:graphicFrameMkLst>
        </pc:graphicFrameChg>
        <pc:picChg chg="mod">
          <ac:chgData name="Brian Peterson" userId="31d18e3df39d937e" providerId="LiveId" clId="{C7823A92-7A21-46B6-9717-2F583E1C2B49}" dt="2024-06-20T18:11:39.045" v="3414"/>
          <ac:picMkLst>
            <pc:docMk/>
            <pc:sldMk cId="4267546359" sldId="2134807329"/>
            <ac:picMk id="8" creationId="{28411B03-A095-7E28-42A6-6124E2B8D145}"/>
          </ac:picMkLst>
        </pc:picChg>
      </pc:sldChg>
      <pc:sldChg chg="addSp delSp modSp add mod">
        <pc:chgData name="Brian Peterson" userId="31d18e3df39d937e" providerId="LiveId" clId="{C7823A92-7A21-46B6-9717-2F583E1C2B49}" dt="2024-06-20T18:12:26.831" v="3428" actId="1076"/>
        <pc:sldMkLst>
          <pc:docMk/>
          <pc:sldMk cId="1878098967" sldId="2134807330"/>
        </pc:sldMkLst>
        <pc:spChg chg="mod">
          <ac:chgData name="Brian Peterson" userId="31d18e3df39d937e" providerId="LiveId" clId="{C7823A92-7A21-46B6-9717-2F583E1C2B49}" dt="2024-06-20T18:12:18.059" v="3425"/>
          <ac:spMkLst>
            <pc:docMk/>
            <pc:sldMk cId="1878098967" sldId="2134807330"/>
            <ac:spMk id="2" creationId="{D2BAB6D4-1CC8-49D5-9998-F29CF216E94A}"/>
          </ac:spMkLst>
        </pc:spChg>
        <pc:grpChg chg="del">
          <ac:chgData name="Brian Peterson" userId="31d18e3df39d937e" providerId="LiveId" clId="{C7823A92-7A21-46B6-9717-2F583E1C2B49}" dt="2024-06-20T18:12:20.856" v="3426" actId="478"/>
          <ac:grpSpMkLst>
            <pc:docMk/>
            <pc:sldMk cId="1878098967" sldId="2134807330"/>
            <ac:grpSpMk id="5" creationId="{474189AF-D2DF-A4AB-9BD1-A4883EB36581}"/>
          </ac:grpSpMkLst>
        </pc:grpChg>
        <pc:picChg chg="add mod">
          <ac:chgData name="Brian Peterson" userId="31d18e3df39d937e" providerId="LiveId" clId="{C7823A92-7A21-46B6-9717-2F583E1C2B49}" dt="2024-06-20T18:12:26.831" v="3428" actId="1076"/>
          <ac:picMkLst>
            <pc:docMk/>
            <pc:sldMk cId="1878098967" sldId="2134807330"/>
            <ac:picMk id="4" creationId="{1826559E-AC32-489A-0BFB-262364798E20}"/>
          </ac:picMkLst>
        </pc:picChg>
      </pc:sldChg>
      <pc:sldChg chg="addSp delSp modSp add mod">
        <pc:chgData name="Brian Peterson" userId="31d18e3df39d937e" providerId="LiveId" clId="{C7823A92-7A21-46B6-9717-2F583E1C2B49}" dt="2024-06-20T18:13:21.769" v="3530" actId="20577"/>
        <pc:sldMkLst>
          <pc:docMk/>
          <pc:sldMk cId="3863395324" sldId="2134807331"/>
        </pc:sldMkLst>
        <pc:spChg chg="mod">
          <ac:chgData name="Brian Peterson" userId="31d18e3df39d937e" providerId="LiveId" clId="{C7823A92-7A21-46B6-9717-2F583E1C2B49}" dt="2024-06-20T18:13:21.769" v="3530" actId="20577"/>
          <ac:spMkLst>
            <pc:docMk/>
            <pc:sldMk cId="3863395324" sldId="2134807331"/>
            <ac:spMk id="2" creationId="{D2BAB6D4-1CC8-49D5-9998-F29CF216E94A}"/>
          </ac:spMkLst>
        </pc:spChg>
        <pc:picChg chg="del">
          <ac:chgData name="Brian Peterson" userId="31d18e3df39d937e" providerId="LiveId" clId="{C7823A92-7A21-46B6-9717-2F583E1C2B49}" dt="2024-06-20T18:12:48.246" v="3430" actId="478"/>
          <ac:picMkLst>
            <pc:docMk/>
            <pc:sldMk cId="3863395324" sldId="2134807331"/>
            <ac:picMk id="4" creationId="{1826559E-AC32-489A-0BFB-262364798E20}"/>
          </ac:picMkLst>
        </pc:picChg>
        <pc:picChg chg="add mod">
          <ac:chgData name="Brian Peterson" userId="31d18e3df39d937e" providerId="LiveId" clId="{C7823A92-7A21-46B6-9717-2F583E1C2B49}" dt="2024-06-20T18:12:50.194" v="3431"/>
          <ac:picMkLst>
            <pc:docMk/>
            <pc:sldMk cId="3863395324" sldId="2134807331"/>
            <ac:picMk id="5" creationId="{94B3C6FA-C20C-90DF-E077-AFA2F2F2E6DE}"/>
          </ac:picMkLst>
        </pc:picChg>
      </pc:sldChg>
      <pc:sldChg chg="addSp delSp modSp add mod">
        <pc:chgData name="Brian Peterson" userId="31d18e3df39d937e" providerId="LiveId" clId="{C7823A92-7A21-46B6-9717-2F583E1C2B49}" dt="2024-06-20T18:16:03.760" v="3654" actId="14100"/>
        <pc:sldMkLst>
          <pc:docMk/>
          <pc:sldMk cId="2328769900" sldId="2134807332"/>
        </pc:sldMkLst>
        <pc:spChg chg="mod">
          <ac:chgData name="Brian Peterson" userId="31d18e3df39d937e" providerId="LiveId" clId="{C7823A92-7A21-46B6-9717-2F583E1C2B49}" dt="2024-06-20T18:14:29.726" v="3624" actId="20577"/>
          <ac:spMkLst>
            <pc:docMk/>
            <pc:sldMk cId="2328769900" sldId="2134807332"/>
            <ac:spMk id="2" creationId="{D2BAB6D4-1CC8-49D5-9998-F29CF216E94A}"/>
          </ac:spMkLst>
        </pc:spChg>
        <pc:spChg chg="mod">
          <ac:chgData name="Brian Peterson" userId="31d18e3df39d937e" providerId="LiveId" clId="{C7823A92-7A21-46B6-9717-2F583E1C2B49}" dt="2024-06-20T18:16:03.760" v="3654" actId="14100"/>
          <ac:spMkLst>
            <pc:docMk/>
            <pc:sldMk cId="2328769900" sldId="2134807332"/>
            <ac:spMk id="7" creationId="{1B6957A6-C139-74DD-85EE-1018D1D884E1}"/>
          </ac:spMkLst>
        </pc:spChg>
        <pc:picChg chg="add mod">
          <ac:chgData name="Brian Peterson" userId="31d18e3df39d937e" providerId="LiveId" clId="{C7823A92-7A21-46B6-9717-2F583E1C2B49}" dt="2024-06-20T18:15:59.429" v="3653"/>
          <ac:picMkLst>
            <pc:docMk/>
            <pc:sldMk cId="2328769900" sldId="2134807332"/>
            <ac:picMk id="4" creationId="{50CC3156-CB77-6B52-C030-19947FC89898}"/>
          </ac:picMkLst>
        </pc:picChg>
        <pc:picChg chg="del">
          <ac:chgData name="Brian Peterson" userId="31d18e3df39d937e" providerId="LiveId" clId="{C7823A92-7A21-46B6-9717-2F583E1C2B49}" dt="2024-06-20T18:15:55.561" v="3652" actId="478"/>
          <ac:picMkLst>
            <pc:docMk/>
            <pc:sldMk cId="2328769900" sldId="2134807332"/>
            <ac:picMk id="8" creationId="{E0A6E3B0-3933-4068-5D0F-B3D8BA41E63B}"/>
          </ac:picMkLst>
        </pc:picChg>
        <pc:picChg chg="del">
          <ac:chgData name="Brian Peterson" userId="31d18e3df39d937e" providerId="LiveId" clId="{C7823A92-7A21-46B6-9717-2F583E1C2B49}" dt="2024-06-20T18:15:55.561" v="3652" actId="478"/>
          <ac:picMkLst>
            <pc:docMk/>
            <pc:sldMk cId="2328769900" sldId="2134807332"/>
            <ac:picMk id="9" creationId="{05A348C3-CC78-AFDA-2117-F93020C6EB6C}"/>
          </ac:picMkLst>
        </pc:picChg>
        <pc:picChg chg="del">
          <ac:chgData name="Brian Peterson" userId="31d18e3df39d937e" providerId="LiveId" clId="{C7823A92-7A21-46B6-9717-2F583E1C2B49}" dt="2024-06-20T18:15:55.561" v="3652" actId="478"/>
          <ac:picMkLst>
            <pc:docMk/>
            <pc:sldMk cId="2328769900" sldId="2134807332"/>
            <ac:picMk id="10" creationId="{5F9651CB-27D1-67F5-DEB1-33DECBB545C7}"/>
          </ac:picMkLst>
        </pc:picChg>
      </pc:sldChg>
      <pc:sldChg chg="modSp add mod">
        <pc:chgData name="Brian Peterson" userId="31d18e3df39d937e" providerId="LiveId" clId="{C7823A92-7A21-46B6-9717-2F583E1C2B49}" dt="2024-06-20T18:16:51.059" v="3685" actId="20577"/>
        <pc:sldMkLst>
          <pc:docMk/>
          <pc:sldMk cId="2109036069" sldId="2134807333"/>
        </pc:sldMkLst>
        <pc:spChg chg="mod">
          <ac:chgData name="Brian Peterson" userId="31d18e3df39d937e" providerId="LiveId" clId="{C7823A92-7A21-46B6-9717-2F583E1C2B49}" dt="2024-06-20T18:16:38.113" v="3679" actId="313"/>
          <ac:spMkLst>
            <pc:docMk/>
            <pc:sldMk cId="2109036069" sldId="2134807333"/>
            <ac:spMk id="2" creationId="{D2BAB6D4-1CC8-49D5-9998-F29CF216E94A}"/>
          </ac:spMkLst>
        </pc:spChg>
        <pc:spChg chg="mod">
          <ac:chgData name="Brian Peterson" userId="31d18e3df39d937e" providerId="LiveId" clId="{C7823A92-7A21-46B6-9717-2F583E1C2B49}" dt="2024-06-20T18:16:51.059" v="3685" actId="20577"/>
          <ac:spMkLst>
            <pc:docMk/>
            <pc:sldMk cId="2109036069" sldId="2134807333"/>
            <ac:spMk id="7" creationId="{1B6957A6-C139-74DD-85EE-1018D1D884E1}"/>
          </ac:spMkLst>
        </pc:spChg>
      </pc:sldChg>
      <pc:sldChg chg="add">
        <pc:chgData name="Brian Peterson" userId="31d18e3df39d937e" providerId="LiveId" clId="{C7823A92-7A21-46B6-9717-2F583E1C2B49}" dt="2024-06-20T18:17:08" v="3686"/>
        <pc:sldMkLst>
          <pc:docMk/>
          <pc:sldMk cId="2431018825" sldId="2134807334"/>
        </pc:sldMkLst>
      </pc:sldChg>
      <pc:sldChg chg="addSp delSp modSp add mod">
        <pc:chgData name="Brian Peterson" userId="31d18e3df39d937e" providerId="LiveId" clId="{C7823A92-7A21-46B6-9717-2F583E1C2B49}" dt="2024-06-20T18:19:43.335" v="3778" actId="20577"/>
        <pc:sldMkLst>
          <pc:docMk/>
          <pc:sldMk cId="942907536" sldId="2134807335"/>
        </pc:sldMkLst>
        <pc:spChg chg="mod">
          <ac:chgData name="Brian Peterson" userId="31d18e3df39d937e" providerId="LiveId" clId="{C7823A92-7A21-46B6-9717-2F583E1C2B49}" dt="2024-06-20T18:19:43.335" v="3778" actId="20577"/>
          <ac:spMkLst>
            <pc:docMk/>
            <pc:sldMk cId="942907536" sldId="2134807335"/>
            <ac:spMk id="2" creationId="{D2BAB6D4-1CC8-49D5-9998-F29CF216E94A}"/>
          </ac:spMkLst>
        </pc:spChg>
        <pc:spChg chg="mod">
          <ac:chgData name="Brian Peterson" userId="31d18e3df39d937e" providerId="LiveId" clId="{C7823A92-7A21-46B6-9717-2F583E1C2B49}" dt="2024-06-20T18:18:47.523" v="3689"/>
          <ac:spMkLst>
            <pc:docMk/>
            <pc:sldMk cId="942907536" sldId="2134807335"/>
            <ac:spMk id="8" creationId="{59112164-D84A-0879-97BD-1C0D28FD0E2F}"/>
          </ac:spMkLst>
        </pc:spChg>
        <pc:spChg chg="mod">
          <ac:chgData name="Brian Peterson" userId="31d18e3df39d937e" providerId="LiveId" clId="{C7823A92-7A21-46B6-9717-2F583E1C2B49}" dt="2024-06-20T18:18:47.523" v="3689"/>
          <ac:spMkLst>
            <pc:docMk/>
            <pc:sldMk cId="942907536" sldId="2134807335"/>
            <ac:spMk id="10" creationId="{6171B270-DA9D-D7C0-32A1-BA4AB983A67B}"/>
          </ac:spMkLst>
        </pc:spChg>
        <pc:spChg chg="mod">
          <ac:chgData name="Brian Peterson" userId="31d18e3df39d937e" providerId="LiveId" clId="{C7823A92-7A21-46B6-9717-2F583E1C2B49}" dt="2024-06-20T18:18:47.523" v="3689"/>
          <ac:spMkLst>
            <pc:docMk/>
            <pc:sldMk cId="942907536" sldId="2134807335"/>
            <ac:spMk id="26" creationId="{1236559A-30AB-2AEE-AD0B-14EA2B21578B}"/>
          </ac:spMkLst>
        </pc:spChg>
        <pc:spChg chg="mod">
          <ac:chgData name="Brian Peterson" userId="31d18e3df39d937e" providerId="LiveId" clId="{C7823A92-7A21-46B6-9717-2F583E1C2B49}" dt="2024-06-20T18:18:47.523" v="3689"/>
          <ac:spMkLst>
            <pc:docMk/>
            <pc:sldMk cId="942907536" sldId="2134807335"/>
            <ac:spMk id="28" creationId="{CA9933C2-38A3-6FFF-C583-CA7A89B9AF4B}"/>
          </ac:spMkLst>
        </pc:spChg>
        <pc:spChg chg="add mod">
          <ac:chgData name="Brian Peterson" userId="31d18e3df39d937e" providerId="LiveId" clId="{C7823A92-7A21-46B6-9717-2F583E1C2B49}" dt="2024-06-20T18:18:52.948" v="3692"/>
          <ac:spMkLst>
            <pc:docMk/>
            <pc:sldMk cId="942907536" sldId="2134807335"/>
            <ac:spMk id="30" creationId="{A89D9464-79DB-CC5F-C72A-1C544576B2D7}"/>
          </ac:spMkLst>
        </pc:spChg>
        <pc:spChg chg="mod">
          <ac:chgData name="Brian Peterson" userId="31d18e3df39d937e" providerId="LiveId" clId="{C7823A92-7A21-46B6-9717-2F583E1C2B49}" dt="2024-06-20T18:19:05.680" v="3695"/>
          <ac:spMkLst>
            <pc:docMk/>
            <pc:sldMk cId="942907536" sldId="2134807335"/>
            <ac:spMk id="35" creationId="{D8477619-2F0A-A51A-E848-29DDA0B8C4E2}"/>
          </ac:spMkLst>
        </pc:spChg>
        <pc:spChg chg="mod">
          <ac:chgData name="Brian Peterson" userId="31d18e3df39d937e" providerId="LiveId" clId="{C7823A92-7A21-46B6-9717-2F583E1C2B49}" dt="2024-06-20T18:19:05.680" v="3695"/>
          <ac:spMkLst>
            <pc:docMk/>
            <pc:sldMk cId="942907536" sldId="2134807335"/>
            <ac:spMk id="37" creationId="{B63F1221-4C0B-713B-1890-B726E78E8A94}"/>
          </ac:spMkLst>
        </pc:spChg>
        <pc:spChg chg="mod">
          <ac:chgData name="Brian Peterson" userId="31d18e3df39d937e" providerId="LiveId" clId="{C7823A92-7A21-46B6-9717-2F583E1C2B49}" dt="2024-06-20T18:19:05.680" v="3695"/>
          <ac:spMkLst>
            <pc:docMk/>
            <pc:sldMk cId="942907536" sldId="2134807335"/>
            <ac:spMk id="38" creationId="{0F733C6B-57B9-1B3C-5CCF-8D56054B3D3F}"/>
          </ac:spMkLst>
        </pc:spChg>
        <pc:spChg chg="mod">
          <ac:chgData name="Brian Peterson" userId="31d18e3df39d937e" providerId="LiveId" clId="{C7823A92-7A21-46B6-9717-2F583E1C2B49}" dt="2024-06-20T18:19:05.680" v="3695"/>
          <ac:spMkLst>
            <pc:docMk/>
            <pc:sldMk cId="942907536" sldId="2134807335"/>
            <ac:spMk id="41" creationId="{596758FD-C9DB-F4EF-7905-9A35E3C8A3C5}"/>
          </ac:spMkLst>
        </pc:spChg>
        <pc:spChg chg="add mod">
          <ac:chgData name="Brian Peterson" userId="31d18e3df39d937e" providerId="LiveId" clId="{C7823A92-7A21-46B6-9717-2F583E1C2B49}" dt="2024-06-20T18:19:08.386" v="3698"/>
          <ac:spMkLst>
            <pc:docMk/>
            <pc:sldMk cId="942907536" sldId="2134807335"/>
            <ac:spMk id="42" creationId="{E9A258D3-8235-8A9D-D2E4-86EDEFE62DFB}"/>
          </ac:spMkLst>
        </pc:spChg>
        <pc:grpChg chg="add mod">
          <ac:chgData name="Brian Peterson" userId="31d18e3df39d937e" providerId="LiveId" clId="{C7823A92-7A21-46B6-9717-2F583E1C2B49}" dt="2024-06-20T18:18:47.523" v="3689"/>
          <ac:grpSpMkLst>
            <pc:docMk/>
            <pc:sldMk cId="942907536" sldId="2134807335"/>
            <ac:grpSpMk id="5" creationId="{BB34C5F9-B8B6-A7FC-486F-13EDC1964B02}"/>
          </ac:grpSpMkLst>
        </pc:grpChg>
        <pc:grpChg chg="del">
          <ac:chgData name="Brian Peterson" userId="31d18e3df39d937e" providerId="LiveId" clId="{C7823A92-7A21-46B6-9717-2F583E1C2B49}" dt="2024-06-20T18:18:46.829" v="3688" actId="478"/>
          <ac:grpSpMkLst>
            <pc:docMk/>
            <pc:sldMk cId="942907536" sldId="2134807335"/>
            <ac:grpSpMk id="6" creationId="{9B12F28B-C52C-C894-4746-EC12454D2C71}"/>
          </ac:grpSpMkLst>
        </pc:grpChg>
        <pc:grpChg chg="add mod">
          <ac:chgData name="Brian Peterson" userId="31d18e3df39d937e" providerId="LiveId" clId="{C7823A92-7A21-46B6-9717-2F583E1C2B49}" dt="2024-06-20T18:18:47.523" v="3689"/>
          <ac:grpSpMkLst>
            <pc:docMk/>
            <pc:sldMk cId="942907536" sldId="2134807335"/>
            <ac:grpSpMk id="9" creationId="{D2749385-3F17-15A0-8C18-19677504DB90}"/>
          </ac:grpSpMkLst>
        </pc:grpChg>
        <pc:grpChg chg="add mod">
          <ac:chgData name="Brian Peterson" userId="31d18e3df39d937e" providerId="LiveId" clId="{C7823A92-7A21-46B6-9717-2F583E1C2B49}" dt="2024-06-20T18:19:05.680" v="3695"/>
          <ac:grpSpMkLst>
            <pc:docMk/>
            <pc:sldMk cId="942907536" sldId="2134807335"/>
            <ac:grpSpMk id="33" creationId="{DCA07CCE-CA76-D8D2-44DC-DF38D5C9A088}"/>
          </ac:grpSpMkLst>
        </pc:grpChg>
        <pc:grpChg chg="add mod">
          <ac:chgData name="Brian Peterson" userId="31d18e3df39d937e" providerId="LiveId" clId="{C7823A92-7A21-46B6-9717-2F583E1C2B49}" dt="2024-06-20T18:19:05.680" v="3695"/>
          <ac:grpSpMkLst>
            <pc:docMk/>
            <pc:sldMk cId="942907536" sldId="2134807335"/>
            <ac:grpSpMk id="36" creationId="{3A8CA6C9-40D1-94B6-22FC-2461DB81071E}"/>
          </ac:grpSpMkLst>
        </pc:grpChg>
        <pc:picChg chg="add mod">
          <ac:chgData name="Brian Peterson" userId="31d18e3df39d937e" providerId="LiveId" clId="{C7823A92-7A21-46B6-9717-2F583E1C2B49}" dt="2024-06-20T18:18:52.948" v="3692"/>
          <ac:picMkLst>
            <pc:docMk/>
            <pc:sldMk cId="942907536" sldId="2134807335"/>
            <ac:picMk id="4" creationId="{186B9A04-E3BF-1E0C-999C-E0B0EB8D4A32}"/>
          </ac:picMkLst>
        </pc:picChg>
        <pc:picChg chg="mod">
          <ac:chgData name="Brian Peterson" userId="31d18e3df39d937e" providerId="LiveId" clId="{C7823A92-7A21-46B6-9717-2F583E1C2B49}" dt="2024-06-20T18:18:47.523" v="3689"/>
          <ac:picMkLst>
            <pc:docMk/>
            <pc:sldMk cId="942907536" sldId="2134807335"/>
            <ac:picMk id="7" creationId="{D1F7B809-0938-2737-ED31-DA9510E9A919}"/>
          </ac:picMkLst>
        </pc:picChg>
        <pc:picChg chg="mod">
          <ac:chgData name="Brian Peterson" userId="31d18e3df39d937e" providerId="LiveId" clId="{C7823A92-7A21-46B6-9717-2F583E1C2B49}" dt="2024-06-20T18:18:47.523" v="3689"/>
          <ac:picMkLst>
            <pc:docMk/>
            <pc:sldMk cId="942907536" sldId="2134807335"/>
            <ac:picMk id="27" creationId="{12B5FE3F-AC70-35F6-06D3-C7BC7B20499D}"/>
          </ac:picMkLst>
        </pc:picChg>
        <pc:picChg chg="add mod">
          <ac:chgData name="Brian Peterson" userId="31d18e3df39d937e" providerId="LiveId" clId="{C7823A92-7A21-46B6-9717-2F583E1C2B49}" dt="2024-06-20T18:18:47.523" v="3689"/>
          <ac:picMkLst>
            <pc:docMk/>
            <pc:sldMk cId="942907536" sldId="2134807335"/>
            <ac:picMk id="29" creationId="{C698D4BE-6179-B371-4053-CCFE26F09307}"/>
          </ac:picMkLst>
        </pc:picChg>
        <pc:picChg chg="add del">
          <ac:chgData name="Brian Peterson" userId="31d18e3df39d937e" providerId="LiveId" clId="{C7823A92-7A21-46B6-9717-2F583E1C2B49}" dt="2024-06-20T18:19:04.830" v="3694" actId="478"/>
          <ac:picMkLst>
            <pc:docMk/>
            <pc:sldMk cId="942907536" sldId="2134807335"/>
            <ac:picMk id="31" creationId="{2461DEC3-90C6-9F9D-C600-BA4632A026F8}"/>
          </ac:picMkLst>
        </pc:picChg>
        <pc:picChg chg="add mod">
          <ac:chgData name="Brian Peterson" userId="31d18e3df39d937e" providerId="LiveId" clId="{C7823A92-7A21-46B6-9717-2F583E1C2B49}" dt="2024-06-20T18:19:08.386" v="3698"/>
          <ac:picMkLst>
            <pc:docMk/>
            <pc:sldMk cId="942907536" sldId="2134807335"/>
            <ac:picMk id="32" creationId="{32EA2E18-374F-257A-ABC2-54F590B08B26}"/>
          </ac:picMkLst>
        </pc:picChg>
        <pc:picChg chg="mod">
          <ac:chgData name="Brian Peterson" userId="31d18e3df39d937e" providerId="LiveId" clId="{C7823A92-7A21-46B6-9717-2F583E1C2B49}" dt="2024-06-20T18:19:05.680" v="3695"/>
          <ac:picMkLst>
            <pc:docMk/>
            <pc:sldMk cId="942907536" sldId="2134807335"/>
            <ac:picMk id="34" creationId="{5AA98765-79AA-DBAF-F8AF-171A66BB2C78}"/>
          </ac:picMkLst>
        </pc:picChg>
        <pc:picChg chg="del">
          <ac:chgData name="Brian Peterson" userId="31d18e3df39d937e" providerId="LiveId" clId="{C7823A92-7A21-46B6-9717-2F583E1C2B49}" dt="2024-06-20T18:18:46.829" v="3688" actId="478"/>
          <ac:picMkLst>
            <pc:docMk/>
            <pc:sldMk cId="942907536" sldId="2134807335"/>
            <ac:picMk id="39" creationId="{E69F4D18-2042-140A-4CFA-BB53E846B53A}"/>
          </ac:picMkLst>
        </pc:picChg>
        <pc:picChg chg="mod">
          <ac:chgData name="Brian Peterson" userId="31d18e3df39d937e" providerId="LiveId" clId="{C7823A92-7A21-46B6-9717-2F583E1C2B49}" dt="2024-06-20T18:19:05.680" v="3695"/>
          <ac:picMkLst>
            <pc:docMk/>
            <pc:sldMk cId="942907536" sldId="2134807335"/>
            <ac:picMk id="40" creationId="{0AF5D5E5-7455-7D45-4923-CD8FD4FF43DD}"/>
          </ac:picMkLst>
        </pc:picChg>
        <pc:picChg chg="add mod">
          <ac:chgData name="Brian Peterson" userId="31d18e3df39d937e" providerId="LiveId" clId="{C7823A92-7A21-46B6-9717-2F583E1C2B49}" dt="2024-06-20T18:19:16.342" v="3746" actId="1037"/>
          <ac:picMkLst>
            <pc:docMk/>
            <pc:sldMk cId="942907536" sldId="2134807335"/>
            <ac:picMk id="43" creationId="{3E33E773-E1F4-A94C-2904-99F6D50172B9}"/>
          </ac:picMkLst>
        </pc:picChg>
      </pc:sldChg>
      <pc:sldChg chg="addSp delSp modSp add mod">
        <pc:chgData name="Brian Peterson" userId="31d18e3df39d937e" providerId="LiveId" clId="{C7823A92-7A21-46B6-9717-2F583E1C2B49}" dt="2024-06-20T18:20:12.855" v="3812" actId="1036"/>
        <pc:sldMkLst>
          <pc:docMk/>
          <pc:sldMk cId="284055978" sldId="2134807336"/>
        </pc:sldMkLst>
        <pc:spChg chg="mod">
          <ac:chgData name="Brian Peterson" userId="31d18e3df39d937e" providerId="LiveId" clId="{C7823A92-7A21-46B6-9717-2F583E1C2B49}" dt="2024-06-20T18:19:59.739" v="3782"/>
          <ac:spMkLst>
            <pc:docMk/>
            <pc:sldMk cId="284055978" sldId="2134807336"/>
            <ac:spMk id="2" creationId="{D2BAB6D4-1CC8-49D5-9998-F29CF216E94A}"/>
          </ac:spMkLst>
        </pc:spChg>
        <pc:graphicFrameChg chg="del">
          <ac:chgData name="Brian Peterson" userId="31d18e3df39d937e" providerId="LiveId" clId="{C7823A92-7A21-46B6-9717-2F583E1C2B49}" dt="2024-06-20T18:19:31.286" v="3747" actId="478"/>
          <ac:graphicFrameMkLst>
            <pc:docMk/>
            <pc:sldMk cId="284055978" sldId="2134807336"/>
            <ac:graphicFrameMk id="4" creationId="{D3857E20-A12E-A153-3C58-9BBBADF32178}"/>
          </ac:graphicFrameMkLst>
        </pc:graphicFrameChg>
        <pc:graphicFrameChg chg="add mod">
          <ac:chgData name="Brian Peterson" userId="31d18e3df39d937e" providerId="LiveId" clId="{C7823A92-7A21-46B6-9717-2F583E1C2B49}" dt="2024-06-20T18:20:12.855" v="3812" actId="1036"/>
          <ac:graphicFrameMkLst>
            <pc:docMk/>
            <pc:sldMk cId="284055978" sldId="2134807336"/>
            <ac:graphicFrameMk id="5" creationId="{AA271DD7-9C12-E02F-6C8D-849873C1C540}"/>
          </ac:graphicFrameMkLst>
        </pc:graphicFrameChg>
      </pc:sldChg>
      <pc:sldChg chg="addSp delSp modSp add del mod">
        <pc:chgData name="Brian Peterson" userId="31d18e3df39d937e" providerId="LiveId" clId="{C7823A92-7A21-46B6-9717-2F583E1C2B49}" dt="2024-06-20T18:49:20.222" v="5567" actId="2696"/>
        <pc:sldMkLst>
          <pc:docMk/>
          <pc:sldMk cId="1949241051" sldId="2134807337"/>
        </pc:sldMkLst>
        <pc:spChg chg="mod">
          <ac:chgData name="Brian Peterson" userId="31d18e3df39d937e" providerId="LiveId" clId="{C7823A92-7A21-46B6-9717-2F583E1C2B49}" dt="2024-06-20T18:20:51.806" v="3851" actId="20577"/>
          <ac:spMkLst>
            <pc:docMk/>
            <pc:sldMk cId="1949241051" sldId="2134807337"/>
            <ac:spMk id="2" creationId="{D2BAB6D4-1CC8-49D5-9998-F29CF216E94A}"/>
          </ac:spMkLst>
        </pc:spChg>
        <pc:spChg chg="add mod">
          <ac:chgData name="Brian Peterson" userId="31d18e3df39d937e" providerId="LiveId" clId="{C7823A92-7A21-46B6-9717-2F583E1C2B49}" dt="2024-06-20T18:22:47.786" v="3945" actId="1036"/>
          <ac:spMkLst>
            <pc:docMk/>
            <pc:sldMk cId="1949241051" sldId="2134807337"/>
            <ac:spMk id="14" creationId="{AD71D53E-DEC5-1809-86B5-35A3ED3CCD52}"/>
          </ac:spMkLst>
        </pc:spChg>
        <pc:spChg chg="add mod">
          <ac:chgData name="Brian Peterson" userId="31d18e3df39d937e" providerId="LiveId" clId="{C7823A92-7A21-46B6-9717-2F583E1C2B49}" dt="2024-06-20T18:22:47.786" v="3945" actId="1036"/>
          <ac:spMkLst>
            <pc:docMk/>
            <pc:sldMk cId="1949241051" sldId="2134807337"/>
            <ac:spMk id="15" creationId="{CA0C92C2-170F-1F65-4F1E-1BA7F25277BE}"/>
          </ac:spMkLst>
        </pc:spChg>
        <pc:spChg chg="add mod">
          <ac:chgData name="Brian Peterson" userId="31d18e3df39d937e" providerId="LiveId" clId="{C7823A92-7A21-46B6-9717-2F583E1C2B49}" dt="2024-06-20T18:22:47.786" v="3945" actId="1036"/>
          <ac:spMkLst>
            <pc:docMk/>
            <pc:sldMk cId="1949241051" sldId="2134807337"/>
            <ac:spMk id="16" creationId="{3342F636-F919-9D0F-EE58-447B187194A4}"/>
          </ac:spMkLst>
        </pc:spChg>
        <pc:spChg chg="add mod">
          <ac:chgData name="Brian Peterson" userId="31d18e3df39d937e" providerId="LiveId" clId="{C7823A92-7A21-46B6-9717-2F583E1C2B49}" dt="2024-06-20T18:22:47.786" v="3945" actId="1036"/>
          <ac:spMkLst>
            <pc:docMk/>
            <pc:sldMk cId="1949241051" sldId="2134807337"/>
            <ac:spMk id="17" creationId="{95C2C703-5F3D-50D6-E993-F62732DA83C8}"/>
          </ac:spMkLst>
        </pc:spChg>
        <pc:spChg chg="add mod">
          <ac:chgData name="Brian Peterson" userId="31d18e3df39d937e" providerId="LiveId" clId="{C7823A92-7A21-46B6-9717-2F583E1C2B49}" dt="2024-06-20T18:22:47.786" v="3945" actId="1036"/>
          <ac:spMkLst>
            <pc:docMk/>
            <pc:sldMk cId="1949241051" sldId="2134807337"/>
            <ac:spMk id="20" creationId="{427BC040-7145-E540-4755-A648F91E55B6}"/>
          </ac:spMkLst>
        </pc:spChg>
        <pc:spChg chg="add mod">
          <ac:chgData name="Brian Peterson" userId="31d18e3df39d937e" providerId="LiveId" clId="{C7823A92-7A21-46B6-9717-2F583E1C2B49}" dt="2024-06-20T18:22:47.786" v="3945" actId="1036"/>
          <ac:spMkLst>
            <pc:docMk/>
            <pc:sldMk cId="1949241051" sldId="2134807337"/>
            <ac:spMk id="21" creationId="{4642594D-2E51-41C0-F75B-FFD365EA04B7}"/>
          </ac:spMkLst>
        </pc:spChg>
        <pc:spChg chg="add mod">
          <ac:chgData name="Brian Peterson" userId="31d18e3df39d937e" providerId="LiveId" clId="{C7823A92-7A21-46B6-9717-2F583E1C2B49}" dt="2024-06-20T18:22:47.786" v="3945" actId="1036"/>
          <ac:spMkLst>
            <pc:docMk/>
            <pc:sldMk cId="1949241051" sldId="2134807337"/>
            <ac:spMk id="24" creationId="{576E5FB9-0FF8-23B5-CE59-D94B3E8B18E9}"/>
          </ac:spMkLst>
        </pc:spChg>
        <pc:spChg chg="add mod">
          <ac:chgData name="Brian Peterson" userId="31d18e3df39d937e" providerId="LiveId" clId="{C7823A92-7A21-46B6-9717-2F583E1C2B49}" dt="2024-06-20T18:23:05.378" v="3988" actId="1035"/>
          <ac:spMkLst>
            <pc:docMk/>
            <pc:sldMk cId="1949241051" sldId="2134807337"/>
            <ac:spMk id="25" creationId="{6DF53492-C8D6-EE74-61A2-841B8A1D86E0}"/>
          </ac:spMkLst>
        </pc:spChg>
        <pc:spChg chg="add mod">
          <ac:chgData name="Brian Peterson" userId="31d18e3df39d937e" providerId="LiveId" clId="{C7823A92-7A21-46B6-9717-2F583E1C2B49}" dt="2024-06-20T18:22:47.786" v="3945" actId="1036"/>
          <ac:spMkLst>
            <pc:docMk/>
            <pc:sldMk cId="1949241051" sldId="2134807337"/>
            <ac:spMk id="27" creationId="{354F0906-AF07-D398-E551-4A1558C4636E}"/>
          </ac:spMkLst>
        </pc:spChg>
        <pc:spChg chg="add mod">
          <ac:chgData name="Brian Peterson" userId="31d18e3df39d937e" providerId="LiveId" clId="{C7823A92-7A21-46B6-9717-2F583E1C2B49}" dt="2024-06-20T18:22:55.297" v="3967" actId="1036"/>
          <ac:spMkLst>
            <pc:docMk/>
            <pc:sldMk cId="1949241051" sldId="2134807337"/>
            <ac:spMk id="28" creationId="{FA531CEF-C8B9-2CB0-3E91-F520BD7AB70F}"/>
          </ac:spMkLst>
        </pc:spChg>
        <pc:spChg chg="add mod">
          <ac:chgData name="Brian Peterson" userId="31d18e3df39d937e" providerId="LiveId" clId="{C7823A92-7A21-46B6-9717-2F583E1C2B49}" dt="2024-06-20T18:22:47.786" v="3945" actId="1036"/>
          <ac:spMkLst>
            <pc:docMk/>
            <pc:sldMk cId="1949241051" sldId="2134807337"/>
            <ac:spMk id="31" creationId="{081DE3A2-1ED0-2A13-29DF-29F15ECAA5E5}"/>
          </ac:spMkLst>
        </pc:spChg>
        <pc:spChg chg="add mod">
          <ac:chgData name="Brian Peterson" userId="31d18e3df39d937e" providerId="LiveId" clId="{C7823A92-7A21-46B6-9717-2F583E1C2B49}" dt="2024-06-20T18:22:47.786" v="3945" actId="1036"/>
          <ac:spMkLst>
            <pc:docMk/>
            <pc:sldMk cId="1949241051" sldId="2134807337"/>
            <ac:spMk id="32" creationId="{8A9FBFFA-B186-F901-EEA7-5357D8D26C58}"/>
          </ac:spMkLst>
        </pc:spChg>
        <pc:spChg chg="add mod">
          <ac:chgData name="Brian Peterson" userId="31d18e3df39d937e" providerId="LiveId" clId="{C7823A92-7A21-46B6-9717-2F583E1C2B49}" dt="2024-06-20T18:22:47.786" v="3945" actId="1036"/>
          <ac:spMkLst>
            <pc:docMk/>
            <pc:sldMk cId="1949241051" sldId="2134807337"/>
            <ac:spMk id="33" creationId="{2385B244-56E2-024D-4598-545379987297}"/>
          </ac:spMkLst>
        </pc:spChg>
        <pc:spChg chg="add mod">
          <ac:chgData name="Brian Peterson" userId="31d18e3df39d937e" providerId="LiveId" clId="{C7823A92-7A21-46B6-9717-2F583E1C2B49}" dt="2024-06-20T18:22:55.297" v="3967" actId="1036"/>
          <ac:spMkLst>
            <pc:docMk/>
            <pc:sldMk cId="1949241051" sldId="2134807337"/>
            <ac:spMk id="38" creationId="{F2DEC055-2753-40FA-849D-8432A21CF884}"/>
          </ac:spMkLst>
        </pc:spChg>
        <pc:spChg chg="add mod">
          <ac:chgData name="Brian Peterson" userId="31d18e3df39d937e" providerId="LiveId" clId="{C7823A92-7A21-46B6-9717-2F583E1C2B49}" dt="2024-06-20T18:22:47.786" v="3945" actId="1036"/>
          <ac:spMkLst>
            <pc:docMk/>
            <pc:sldMk cId="1949241051" sldId="2134807337"/>
            <ac:spMk id="40" creationId="{57150EC7-1AC9-A9ED-CA12-8FEF4D702458}"/>
          </ac:spMkLst>
        </pc:spChg>
        <pc:spChg chg="add mod">
          <ac:chgData name="Brian Peterson" userId="31d18e3df39d937e" providerId="LiveId" clId="{C7823A92-7A21-46B6-9717-2F583E1C2B49}" dt="2024-06-20T18:22:47.786" v="3945" actId="1036"/>
          <ac:spMkLst>
            <pc:docMk/>
            <pc:sldMk cId="1949241051" sldId="2134807337"/>
            <ac:spMk id="41" creationId="{FC6561A4-EEED-771A-2B9F-AE331F4017D1}"/>
          </ac:spMkLst>
        </pc:spChg>
        <pc:spChg chg="add mod">
          <ac:chgData name="Brian Peterson" userId="31d18e3df39d937e" providerId="LiveId" clId="{C7823A92-7A21-46B6-9717-2F583E1C2B49}" dt="2024-06-20T18:22:47.786" v="3945" actId="1036"/>
          <ac:spMkLst>
            <pc:docMk/>
            <pc:sldMk cId="1949241051" sldId="2134807337"/>
            <ac:spMk id="42" creationId="{5BE6564A-4DB5-0048-7817-1A3323B8F14F}"/>
          </ac:spMkLst>
        </pc:spChg>
        <pc:spChg chg="add mod">
          <ac:chgData name="Brian Peterson" userId="31d18e3df39d937e" providerId="LiveId" clId="{C7823A92-7A21-46B6-9717-2F583E1C2B49}" dt="2024-06-20T18:22:47.786" v="3945" actId="1036"/>
          <ac:spMkLst>
            <pc:docMk/>
            <pc:sldMk cId="1949241051" sldId="2134807337"/>
            <ac:spMk id="46" creationId="{D2673B5D-FAF1-E89D-8081-A87FD70F8702}"/>
          </ac:spMkLst>
        </pc:spChg>
        <pc:spChg chg="add mod">
          <ac:chgData name="Brian Peterson" userId="31d18e3df39d937e" providerId="LiveId" clId="{C7823A92-7A21-46B6-9717-2F583E1C2B49}" dt="2024-06-20T18:22:47.786" v="3945" actId="1036"/>
          <ac:spMkLst>
            <pc:docMk/>
            <pc:sldMk cId="1949241051" sldId="2134807337"/>
            <ac:spMk id="47" creationId="{9646E20B-9384-C36D-DE2A-A191072330D5}"/>
          </ac:spMkLst>
        </pc:spChg>
        <pc:spChg chg="add del mod">
          <ac:chgData name="Brian Peterson" userId="31d18e3df39d937e" providerId="LiveId" clId="{C7823A92-7A21-46B6-9717-2F583E1C2B49}" dt="2024-06-20T18:21:04.257" v="3853" actId="478"/>
          <ac:spMkLst>
            <pc:docMk/>
            <pc:sldMk cId="1949241051" sldId="2134807337"/>
            <ac:spMk id="48" creationId="{D2F1AFA9-F5FD-D029-55CD-DDB77AD7E02E}"/>
          </ac:spMkLst>
        </pc:spChg>
        <pc:spChg chg="add mod">
          <ac:chgData name="Brian Peterson" userId="31d18e3df39d937e" providerId="LiveId" clId="{C7823A92-7A21-46B6-9717-2F583E1C2B49}" dt="2024-06-20T18:22:47.786" v="3945" actId="1036"/>
          <ac:spMkLst>
            <pc:docMk/>
            <pc:sldMk cId="1949241051" sldId="2134807337"/>
            <ac:spMk id="49" creationId="{40081781-8B67-6191-9708-7D2D6F7055F5}"/>
          </ac:spMkLst>
        </pc:spChg>
        <pc:spChg chg="add mod">
          <ac:chgData name="Brian Peterson" userId="31d18e3df39d937e" providerId="LiveId" clId="{C7823A92-7A21-46B6-9717-2F583E1C2B49}" dt="2024-06-20T18:22:47.786" v="3945" actId="1036"/>
          <ac:spMkLst>
            <pc:docMk/>
            <pc:sldMk cId="1949241051" sldId="2134807337"/>
            <ac:spMk id="50" creationId="{AEBA9C12-CBCF-65C0-364D-22A3F03AFDA3}"/>
          </ac:spMkLst>
        </pc:spChg>
        <pc:spChg chg="add del mod">
          <ac:chgData name="Brian Peterson" userId="31d18e3df39d937e" providerId="LiveId" clId="{C7823A92-7A21-46B6-9717-2F583E1C2B49}" dt="2024-06-20T18:21:52.910" v="3877" actId="478"/>
          <ac:spMkLst>
            <pc:docMk/>
            <pc:sldMk cId="1949241051" sldId="2134807337"/>
            <ac:spMk id="51" creationId="{5BF26670-EFA9-7AD5-5316-A0A5645AC643}"/>
          </ac:spMkLst>
        </pc:spChg>
        <pc:spChg chg="add del mod">
          <ac:chgData name="Brian Peterson" userId="31d18e3df39d937e" providerId="LiveId" clId="{C7823A92-7A21-46B6-9717-2F583E1C2B49}" dt="2024-06-20T18:21:13.407" v="3855" actId="478"/>
          <ac:spMkLst>
            <pc:docMk/>
            <pc:sldMk cId="1949241051" sldId="2134807337"/>
            <ac:spMk id="52" creationId="{20F99925-8233-12EB-AECF-E9D964B02A71}"/>
          </ac:spMkLst>
        </pc:spChg>
        <pc:spChg chg="add mod">
          <ac:chgData name="Brian Peterson" userId="31d18e3df39d937e" providerId="LiveId" clId="{C7823A92-7A21-46B6-9717-2F583E1C2B49}" dt="2024-06-20T18:22:47.786" v="3945" actId="1036"/>
          <ac:spMkLst>
            <pc:docMk/>
            <pc:sldMk cId="1949241051" sldId="2134807337"/>
            <ac:spMk id="53" creationId="{5701E4DF-7249-6CCB-B2FE-C6B60BE013F6}"/>
          </ac:spMkLst>
        </pc:spChg>
        <pc:spChg chg="add mod">
          <ac:chgData name="Brian Peterson" userId="31d18e3df39d937e" providerId="LiveId" clId="{C7823A92-7A21-46B6-9717-2F583E1C2B49}" dt="2024-06-20T18:22:47.786" v="3945" actId="1036"/>
          <ac:spMkLst>
            <pc:docMk/>
            <pc:sldMk cId="1949241051" sldId="2134807337"/>
            <ac:spMk id="54" creationId="{B49455B4-E014-02B8-F1B5-FD0648F7B07A}"/>
          </ac:spMkLst>
        </pc:spChg>
        <pc:spChg chg="add mod">
          <ac:chgData name="Brian Peterson" userId="31d18e3df39d937e" providerId="LiveId" clId="{C7823A92-7A21-46B6-9717-2F583E1C2B49}" dt="2024-06-20T18:22:47.786" v="3945" actId="1036"/>
          <ac:spMkLst>
            <pc:docMk/>
            <pc:sldMk cId="1949241051" sldId="2134807337"/>
            <ac:spMk id="55" creationId="{B342E788-AF19-F4B0-68A6-6836F4AE4374}"/>
          </ac:spMkLst>
        </pc:spChg>
        <pc:spChg chg="add del mod">
          <ac:chgData name="Brian Peterson" userId="31d18e3df39d937e" providerId="LiveId" clId="{C7823A92-7A21-46B6-9717-2F583E1C2B49}" dt="2024-06-20T18:21:30.573" v="3857" actId="478"/>
          <ac:spMkLst>
            <pc:docMk/>
            <pc:sldMk cId="1949241051" sldId="2134807337"/>
            <ac:spMk id="56" creationId="{29A424DC-0A3B-9DEE-71B3-DD34DA8B79EF}"/>
          </ac:spMkLst>
        </pc:spChg>
        <pc:spChg chg="add mod">
          <ac:chgData name="Brian Peterson" userId="31d18e3df39d937e" providerId="LiveId" clId="{C7823A92-7A21-46B6-9717-2F583E1C2B49}" dt="2024-06-20T18:22:47.786" v="3945" actId="1036"/>
          <ac:spMkLst>
            <pc:docMk/>
            <pc:sldMk cId="1949241051" sldId="2134807337"/>
            <ac:spMk id="57" creationId="{B1DC6352-BBAE-D68C-B0B2-79D530FEC9F5}"/>
          </ac:spMkLst>
        </pc:spChg>
        <pc:spChg chg="add mod">
          <ac:chgData name="Brian Peterson" userId="31d18e3df39d937e" providerId="LiveId" clId="{C7823A92-7A21-46B6-9717-2F583E1C2B49}" dt="2024-06-20T18:22:47.786" v="3945" actId="1036"/>
          <ac:spMkLst>
            <pc:docMk/>
            <pc:sldMk cId="1949241051" sldId="2134807337"/>
            <ac:spMk id="58" creationId="{BA92D19D-C191-66DF-B8F6-6A73C4DC0C77}"/>
          </ac:spMkLst>
        </pc:spChg>
        <pc:spChg chg="add del mod">
          <ac:chgData name="Brian Peterson" userId="31d18e3df39d937e" providerId="LiveId" clId="{C7823A92-7A21-46B6-9717-2F583E1C2B49}" dt="2024-06-20T18:21:28.322" v="3856" actId="478"/>
          <ac:spMkLst>
            <pc:docMk/>
            <pc:sldMk cId="1949241051" sldId="2134807337"/>
            <ac:spMk id="59" creationId="{A5F062CD-379E-E337-84EE-D99479DAD9C8}"/>
          </ac:spMkLst>
        </pc:spChg>
        <pc:spChg chg="add mod">
          <ac:chgData name="Brian Peterson" userId="31d18e3df39d937e" providerId="LiveId" clId="{C7823A92-7A21-46B6-9717-2F583E1C2B49}" dt="2024-06-20T18:22:47.786" v="3945" actId="1036"/>
          <ac:spMkLst>
            <pc:docMk/>
            <pc:sldMk cId="1949241051" sldId="2134807337"/>
            <ac:spMk id="60" creationId="{45E5D1E6-F2BD-4DD9-BE15-3B8FD0F67E0A}"/>
          </ac:spMkLst>
        </pc:spChg>
        <pc:spChg chg="add del mod">
          <ac:chgData name="Brian Peterson" userId="31d18e3df39d937e" providerId="LiveId" clId="{C7823A92-7A21-46B6-9717-2F583E1C2B49}" dt="2024-06-20T18:21:33.123" v="3858" actId="478"/>
          <ac:spMkLst>
            <pc:docMk/>
            <pc:sldMk cId="1949241051" sldId="2134807337"/>
            <ac:spMk id="61" creationId="{9C001D9D-97E4-B425-C0A9-09FB4CBA6CBE}"/>
          </ac:spMkLst>
        </pc:spChg>
        <pc:spChg chg="add mod">
          <ac:chgData name="Brian Peterson" userId="31d18e3df39d937e" providerId="LiveId" clId="{C7823A92-7A21-46B6-9717-2F583E1C2B49}" dt="2024-06-20T18:22:47.786" v="3945" actId="1036"/>
          <ac:spMkLst>
            <pc:docMk/>
            <pc:sldMk cId="1949241051" sldId="2134807337"/>
            <ac:spMk id="62" creationId="{552309B4-E2F4-FD8E-F126-7D1600C963AA}"/>
          </ac:spMkLst>
        </pc:spChg>
        <pc:graphicFrameChg chg="del">
          <ac:chgData name="Brian Peterson" userId="31d18e3df39d937e" providerId="LiveId" clId="{C7823A92-7A21-46B6-9717-2F583E1C2B49}" dt="2024-06-20T18:20:41.148" v="3814" actId="478"/>
          <ac:graphicFrameMkLst>
            <pc:docMk/>
            <pc:sldMk cId="1949241051" sldId="2134807337"/>
            <ac:graphicFrameMk id="5" creationId="{AA271DD7-9C12-E02F-6C8D-849873C1C540}"/>
          </ac:graphicFrameMkLst>
        </pc:graphicFrameChg>
        <pc:cxnChg chg="add mod">
          <ac:chgData name="Brian Peterson" userId="31d18e3df39d937e" providerId="LiveId" clId="{C7823A92-7A21-46B6-9717-2F583E1C2B49}" dt="2024-06-20T18:22:47.786" v="3945" actId="1036"/>
          <ac:cxnSpMkLst>
            <pc:docMk/>
            <pc:sldMk cId="1949241051" sldId="2134807337"/>
            <ac:cxnSpMk id="4" creationId="{529434CC-28F1-EFE0-1796-987E97509EF3}"/>
          </ac:cxnSpMkLst>
        </pc:cxnChg>
        <pc:cxnChg chg="add mod">
          <ac:chgData name="Brian Peterson" userId="31d18e3df39d937e" providerId="LiveId" clId="{C7823A92-7A21-46B6-9717-2F583E1C2B49}" dt="2024-06-20T18:22:47.786" v="3945" actId="1036"/>
          <ac:cxnSpMkLst>
            <pc:docMk/>
            <pc:sldMk cId="1949241051" sldId="2134807337"/>
            <ac:cxnSpMk id="6" creationId="{AE4AA814-885A-294E-FE23-B1947535B729}"/>
          </ac:cxnSpMkLst>
        </pc:cxnChg>
        <pc:cxnChg chg="add mod">
          <ac:chgData name="Brian Peterson" userId="31d18e3df39d937e" providerId="LiveId" clId="{C7823A92-7A21-46B6-9717-2F583E1C2B49}" dt="2024-06-20T18:22:47.786" v="3945" actId="1036"/>
          <ac:cxnSpMkLst>
            <pc:docMk/>
            <pc:sldMk cId="1949241051" sldId="2134807337"/>
            <ac:cxnSpMk id="7" creationId="{7F850109-F818-773B-74D3-9A430EDE9197}"/>
          </ac:cxnSpMkLst>
        </pc:cxnChg>
        <pc:cxnChg chg="add mod">
          <ac:chgData name="Brian Peterson" userId="31d18e3df39d937e" providerId="LiveId" clId="{C7823A92-7A21-46B6-9717-2F583E1C2B49}" dt="2024-06-20T18:23:10.320" v="3989" actId="14100"/>
          <ac:cxnSpMkLst>
            <pc:docMk/>
            <pc:sldMk cId="1949241051" sldId="2134807337"/>
            <ac:cxnSpMk id="8" creationId="{983FFCB6-0508-3C89-9394-B74C7E10B4A4}"/>
          </ac:cxnSpMkLst>
        </pc:cxnChg>
        <pc:cxnChg chg="add mod">
          <ac:chgData name="Brian Peterson" userId="31d18e3df39d937e" providerId="LiveId" clId="{C7823A92-7A21-46B6-9717-2F583E1C2B49}" dt="2024-06-20T18:23:05.378" v="3988" actId="1035"/>
          <ac:cxnSpMkLst>
            <pc:docMk/>
            <pc:sldMk cId="1949241051" sldId="2134807337"/>
            <ac:cxnSpMk id="9" creationId="{069293D3-F475-8374-E207-592A6671497E}"/>
          </ac:cxnSpMkLst>
        </pc:cxnChg>
        <pc:cxnChg chg="add del mod">
          <ac:chgData name="Brian Peterson" userId="31d18e3df39d937e" providerId="LiveId" clId="{C7823A92-7A21-46B6-9717-2F583E1C2B49}" dt="2024-06-20T18:22:04.873" v="3878" actId="478"/>
          <ac:cxnSpMkLst>
            <pc:docMk/>
            <pc:sldMk cId="1949241051" sldId="2134807337"/>
            <ac:cxnSpMk id="10" creationId="{47A8A501-5779-82AC-9E19-AB9BCAA7E6FA}"/>
          </ac:cxnSpMkLst>
        </pc:cxnChg>
        <pc:cxnChg chg="add mod">
          <ac:chgData name="Brian Peterson" userId="31d18e3df39d937e" providerId="LiveId" clId="{C7823A92-7A21-46B6-9717-2F583E1C2B49}" dt="2024-06-20T18:22:47.786" v="3945" actId="1036"/>
          <ac:cxnSpMkLst>
            <pc:docMk/>
            <pc:sldMk cId="1949241051" sldId="2134807337"/>
            <ac:cxnSpMk id="11" creationId="{E15664C1-06ED-A6FE-EC2C-5085438BE325}"/>
          </ac:cxnSpMkLst>
        </pc:cxnChg>
        <pc:cxnChg chg="add mod">
          <ac:chgData name="Brian Peterson" userId="31d18e3df39d937e" providerId="LiveId" clId="{C7823A92-7A21-46B6-9717-2F583E1C2B49}" dt="2024-06-20T18:22:47.786" v="3945" actId="1036"/>
          <ac:cxnSpMkLst>
            <pc:docMk/>
            <pc:sldMk cId="1949241051" sldId="2134807337"/>
            <ac:cxnSpMk id="12" creationId="{0A1F186B-887C-85AB-8D4B-0D58B5B72225}"/>
          </ac:cxnSpMkLst>
        </pc:cxnChg>
        <pc:cxnChg chg="add mod">
          <ac:chgData name="Brian Peterson" userId="31d18e3df39d937e" providerId="LiveId" clId="{C7823A92-7A21-46B6-9717-2F583E1C2B49}" dt="2024-06-20T18:22:47.786" v="3945" actId="1036"/>
          <ac:cxnSpMkLst>
            <pc:docMk/>
            <pc:sldMk cId="1949241051" sldId="2134807337"/>
            <ac:cxnSpMk id="13" creationId="{62E50A3D-084D-6D97-4DEE-9607F344F5AD}"/>
          </ac:cxnSpMkLst>
        </pc:cxnChg>
        <pc:cxnChg chg="add mod">
          <ac:chgData name="Brian Peterson" userId="31d18e3df39d937e" providerId="LiveId" clId="{C7823A92-7A21-46B6-9717-2F583E1C2B49}" dt="2024-06-20T18:22:47.786" v="3945" actId="1036"/>
          <ac:cxnSpMkLst>
            <pc:docMk/>
            <pc:sldMk cId="1949241051" sldId="2134807337"/>
            <ac:cxnSpMk id="18" creationId="{67B29299-C265-056A-9D31-28F72339D120}"/>
          </ac:cxnSpMkLst>
        </pc:cxnChg>
        <pc:cxnChg chg="add mod">
          <ac:chgData name="Brian Peterson" userId="31d18e3df39d937e" providerId="LiveId" clId="{C7823A92-7A21-46B6-9717-2F583E1C2B49}" dt="2024-06-20T18:22:47.786" v="3945" actId="1036"/>
          <ac:cxnSpMkLst>
            <pc:docMk/>
            <pc:sldMk cId="1949241051" sldId="2134807337"/>
            <ac:cxnSpMk id="19" creationId="{74819138-D78D-5D8A-87E2-D1E214F03925}"/>
          </ac:cxnSpMkLst>
        </pc:cxnChg>
        <pc:cxnChg chg="add mod">
          <ac:chgData name="Brian Peterson" userId="31d18e3df39d937e" providerId="LiveId" clId="{C7823A92-7A21-46B6-9717-2F583E1C2B49}" dt="2024-06-20T18:22:47.786" v="3945" actId="1036"/>
          <ac:cxnSpMkLst>
            <pc:docMk/>
            <pc:sldMk cId="1949241051" sldId="2134807337"/>
            <ac:cxnSpMk id="22" creationId="{37F8C3CC-247B-827D-3744-92EF307E10F5}"/>
          </ac:cxnSpMkLst>
        </pc:cxnChg>
        <pc:cxnChg chg="add mod">
          <ac:chgData name="Brian Peterson" userId="31d18e3df39d937e" providerId="LiveId" clId="{C7823A92-7A21-46B6-9717-2F583E1C2B49}" dt="2024-06-20T18:22:47.786" v="3945" actId="1036"/>
          <ac:cxnSpMkLst>
            <pc:docMk/>
            <pc:sldMk cId="1949241051" sldId="2134807337"/>
            <ac:cxnSpMk id="23" creationId="{6C97EB06-4BF8-E774-7E1E-DE621D5E9704}"/>
          </ac:cxnSpMkLst>
        </pc:cxnChg>
        <pc:cxnChg chg="add mod">
          <ac:chgData name="Brian Peterson" userId="31d18e3df39d937e" providerId="LiveId" clId="{C7823A92-7A21-46B6-9717-2F583E1C2B49}" dt="2024-06-20T18:22:47.786" v="3945" actId="1036"/>
          <ac:cxnSpMkLst>
            <pc:docMk/>
            <pc:sldMk cId="1949241051" sldId="2134807337"/>
            <ac:cxnSpMk id="26" creationId="{F6C7D251-1D75-D4B6-0630-CD4C4046112C}"/>
          </ac:cxnSpMkLst>
        </pc:cxnChg>
        <pc:cxnChg chg="add mod">
          <ac:chgData name="Brian Peterson" userId="31d18e3df39d937e" providerId="LiveId" clId="{C7823A92-7A21-46B6-9717-2F583E1C2B49}" dt="2024-06-20T18:23:00.053" v="3968" actId="14100"/>
          <ac:cxnSpMkLst>
            <pc:docMk/>
            <pc:sldMk cId="1949241051" sldId="2134807337"/>
            <ac:cxnSpMk id="29" creationId="{E95BF069-AC43-0251-28BB-ADAA43F6B614}"/>
          </ac:cxnSpMkLst>
        </pc:cxnChg>
        <pc:cxnChg chg="add mod">
          <ac:chgData name="Brian Peterson" userId="31d18e3df39d937e" providerId="LiveId" clId="{C7823A92-7A21-46B6-9717-2F583E1C2B49}" dt="2024-06-20T18:22:47.786" v="3945" actId="1036"/>
          <ac:cxnSpMkLst>
            <pc:docMk/>
            <pc:sldMk cId="1949241051" sldId="2134807337"/>
            <ac:cxnSpMk id="30" creationId="{5F54D60B-4434-5AAD-468B-1A5C34F96FF8}"/>
          </ac:cxnSpMkLst>
        </pc:cxnChg>
        <pc:cxnChg chg="add mod">
          <ac:chgData name="Brian Peterson" userId="31d18e3df39d937e" providerId="LiveId" clId="{C7823A92-7A21-46B6-9717-2F583E1C2B49}" dt="2024-06-20T18:22:47.786" v="3945" actId="1036"/>
          <ac:cxnSpMkLst>
            <pc:docMk/>
            <pc:sldMk cId="1949241051" sldId="2134807337"/>
            <ac:cxnSpMk id="34" creationId="{79CDC773-B8D4-6A0C-00F7-DAFC8B7A28AC}"/>
          </ac:cxnSpMkLst>
        </pc:cxnChg>
        <pc:cxnChg chg="add mod">
          <ac:chgData name="Brian Peterson" userId="31d18e3df39d937e" providerId="LiveId" clId="{C7823A92-7A21-46B6-9717-2F583E1C2B49}" dt="2024-06-20T18:22:47.786" v="3945" actId="1036"/>
          <ac:cxnSpMkLst>
            <pc:docMk/>
            <pc:sldMk cId="1949241051" sldId="2134807337"/>
            <ac:cxnSpMk id="35" creationId="{3F15D95B-6E7D-ACAB-7E5F-D0F8F4B1D792}"/>
          </ac:cxnSpMkLst>
        </pc:cxnChg>
        <pc:cxnChg chg="add mod">
          <ac:chgData name="Brian Peterson" userId="31d18e3df39d937e" providerId="LiveId" clId="{C7823A92-7A21-46B6-9717-2F583E1C2B49}" dt="2024-06-20T18:22:55.297" v="3967" actId="1036"/>
          <ac:cxnSpMkLst>
            <pc:docMk/>
            <pc:sldMk cId="1949241051" sldId="2134807337"/>
            <ac:cxnSpMk id="36" creationId="{8D3E9479-804C-7FF3-ECDE-992A7998D9E3}"/>
          </ac:cxnSpMkLst>
        </pc:cxnChg>
        <pc:cxnChg chg="add mod">
          <ac:chgData name="Brian Peterson" userId="31d18e3df39d937e" providerId="LiveId" clId="{C7823A92-7A21-46B6-9717-2F583E1C2B49}" dt="2024-06-20T18:22:47.786" v="3945" actId="1036"/>
          <ac:cxnSpMkLst>
            <pc:docMk/>
            <pc:sldMk cId="1949241051" sldId="2134807337"/>
            <ac:cxnSpMk id="37" creationId="{E52A1106-DE15-B4BF-16B6-C96238DD79A6}"/>
          </ac:cxnSpMkLst>
        </pc:cxnChg>
        <pc:cxnChg chg="add mod">
          <ac:chgData name="Brian Peterson" userId="31d18e3df39d937e" providerId="LiveId" clId="{C7823A92-7A21-46B6-9717-2F583E1C2B49}" dt="2024-06-20T18:22:55.297" v="3967" actId="1036"/>
          <ac:cxnSpMkLst>
            <pc:docMk/>
            <pc:sldMk cId="1949241051" sldId="2134807337"/>
            <ac:cxnSpMk id="39" creationId="{4019AF11-C4C5-A603-6108-81AAA6497504}"/>
          </ac:cxnSpMkLst>
        </pc:cxnChg>
        <pc:cxnChg chg="add mod">
          <ac:chgData name="Brian Peterson" userId="31d18e3df39d937e" providerId="LiveId" clId="{C7823A92-7A21-46B6-9717-2F583E1C2B49}" dt="2024-06-20T18:22:47.786" v="3945" actId="1036"/>
          <ac:cxnSpMkLst>
            <pc:docMk/>
            <pc:sldMk cId="1949241051" sldId="2134807337"/>
            <ac:cxnSpMk id="43" creationId="{0AE25068-F3CA-0BB9-09C7-3586F5E86A32}"/>
          </ac:cxnSpMkLst>
        </pc:cxnChg>
        <pc:cxnChg chg="add del mod">
          <ac:chgData name="Brian Peterson" userId="31d18e3df39d937e" providerId="LiveId" clId="{C7823A92-7A21-46B6-9717-2F583E1C2B49}" dt="2024-06-20T18:22:07.082" v="3879" actId="478"/>
          <ac:cxnSpMkLst>
            <pc:docMk/>
            <pc:sldMk cId="1949241051" sldId="2134807337"/>
            <ac:cxnSpMk id="44" creationId="{165203F8-5FA9-575E-3B2A-315935256C86}"/>
          </ac:cxnSpMkLst>
        </pc:cxnChg>
        <pc:cxnChg chg="add del mod">
          <ac:chgData name="Brian Peterson" userId="31d18e3df39d937e" providerId="LiveId" clId="{C7823A92-7A21-46B6-9717-2F583E1C2B49}" dt="2024-06-20T18:21:07.112" v="3854" actId="478"/>
          <ac:cxnSpMkLst>
            <pc:docMk/>
            <pc:sldMk cId="1949241051" sldId="2134807337"/>
            <ac:cxnSpMk id="45" creationId="{43684898-77DE-1878-D8BA-16D778946FEC}"/>
          </ac:cxnSpMkLst>
        </pc:cxnChg>
      </pc:sldChg>
      <pc:sldChg chg="modSp add mod">
        <pc:chgData name="Brian Peterson" userId="31d18e3df39d937e" providerId="LiveId" clId="{C7823A92-7A21-46B6-9717-2F583E1C2B49}" dt="2024-06-20T18:50:48.736" v="5585" actId="20577"/>
        <pc:sldMkLst>
          <pc:docMk/>
          <pc:sldMk cId="3748995335" sldId="2134807337"/>
        </pc:sldMkLst>
        <pc:spChg chg="mod">
          <ac:chgData name="Brian Peterson" userId="31d18e3df39d937e" providerId="LiveId" clId="{C7823A92-7A21-46B6-9717-2F583E1C2B49}" dt="2024-06-20T18:50:17.091" v="5569" actId="692"/>
          <ac:spMkLst>
            <pc:docMk/>
            <pc:sldMk cId="3748995335" sldId="2134807337"/>
            <ac:spMk id="20" creationId="{427BC040-7145-E540-4755-A648F91E55B6}"/>
          </ac:spMkLst>
        </pc:spChg>
        <pc:spChg chg="mod">
          <ac:chgData name="Brian Peterson" userId="31d18e3df39d937e" providerId="LiveId" clId="{C7823A92-7A21-46B6-9717-2F583E1C2B49}" dt="2024-06-20T18:50:17.091" v="5569" actId="692"/>
          <ac:spMkLst>
            <pc:docMk/>
            <pc:sldMk cId="3748995335" sldId="2134807337"/>
            <ac:spMk id="21" creationId="{4642594D-2E51-41C0-F75B-FFD365EA04B7}"/>
          </ac:spMkLst>
        </pc:spChg>
        <pc:spChg chg="mod">
          <ac:chgData name="Brian Peterson" userId="31d18e3df39d937e" providerId="LiveId" clId="{C7823A92-7A21-46B6-9717-2F583E1C2B49}" dt="2024-06-20T18:50:17.091" v="5569" actId="692"/>
          <ac:spMkLst>
            <pc:docMk/>
            <pc:sldMk cId="3748995335" sldId="2134807337"/>
            <ac:spMk id="27" creationId="{354F0906-AF07-D398-E551-4A1558C4636E}"/>
          </ac:spMkLst>
        </pc:spChg>
        <pc:spChg chg="mod">
          <ac:chgData name="Brian Peterson" userId="31d18e3df39d937e" providerId="LiveId" clId="{C7823A92-7A21-46B6-9717-2F583E1C2B49}" dt="2024-06-20T18:50:17.091" v="5569" actId="692"/>
          <ac:spMkLst>
            <pc:docMk/>
            <pc:sldMk cId="3748995335" sldId="2134807337"/>
            <ac:spMk id="28" creationId="{FA531CEF-C8B9-2CB0-3E91-F520BD7AB70F}"/>
          </ac:spMkLst>
        </pc:spChg>
        <pc:spChg chg="mod">
          <ac:chgData name="Brian Peterson" userId="31d18e3df39d937e" providerId="LiveId" clId="{C7823A92-7A21-46B6-9717-2F583E1C2B49}" dt="2024-06-20T18:50:17.091" v="5569" actId="692"/>
          <ac:spMkLst>
            <pc:docMk/>
            <pc:sldMk cId="3748995335" sldId="2134807337"/>
            <ac:spMk id="31" creationId="{081DE3A2-1ED0-2A13-29DF-29F15ECAA5E5}"/>
          </ac:spMkLst>
        </pc:spChg>
        <pc:spChg chg="mod">
          <ac:chgData name="Brian Peterson" userId="31d18e3df39d937e" providerId="LiveId" clId="{C7823A92-7A21-46B6-9717-2F583E1C2B49}" dt="2024-06-20T18:50:17.091" v="5569" actId="692"/>
          <ac:spMkLst>
            <pc:docMk/>
            <pc:sldMk cId="3748995335" sldId="2134807337"/>
            <ac:spMk id="32" creationId="{8A9FBFFA-B186-F901-EEA7-5357D8D26C58}"/>
          </ac:spMkLst>
        </pc:spChg>
        <pc:spChg chg="mod">
          <ac:chgData name="Brian Peterson" userId="31d18e3df39d937e" providerId="LiveId" clId="{C7823A92-7A21-46B6-9717-2F583E1C2B49}" dt="2024-06-20T18:50:17.091" v="5569" actId="692"/>
          <ac:spMkLst>
            <pc:docMk/>
            <pc:sldMk cId="3748995335" sldId="2134807337"/>
            <ac:spMk id="33" creationId="{2385B244-56E2-024D-4598-545379987297}"/>
          </ac:spMkLst>
        </pc:spChg>
        <pc:spChg chg="mod">
          <ac:chgData name="Brian Peterson" userId="31d18e3df39d937e" providerId="LiveId" clId="{C7823A92-7A21-46B6-9717-2F583E1C2B49}" dt="2024-06-20T18:50:17.091" v="5569" actId="692"/>
          <ac:spMkLst>
            <pc:docMk/>
            <pc:sldMk cId="3748995335" sldId="2134807337"/>
            <ac:spMk id="38" creationId="{F2DEC055-2753-40FA-849D-8432A21CF884}"/>
          </ac:spMkLst>
        </pc:spChg>
        <pc:spChg chg="mod">
          <ac:chgData name="Brian Peterson" userId="31d18e3df39d937e" providerId="LiveId" clId="{C7823A92-7A21-46B6-9717-2F583E1C2B49}" dt="2024-06-20T18:50:48.736" v="5585" actId="20577"/>
          <ac:spMkLst>
            <pc:docMk/>
            <pc:sldMk cId="3748995335" sldId="2134807337"/>
            <ac:spMk id="55" creationId="{B342E788-AF19-F4B0-68A6-6836F4AE4374}"/>
          </ac:spMkLst>
        </pc:spChg>
        <pc:spChg chg="mod">
          <ac:chgData name="Brian Peterson" userId="31d18e3df39d937e" providerId="LiveId" clId="{C7823A92-7A21-46B6-9717-2F583E1C2B49}" dt="2024-06-20T18:50:27.613" v="5570" actId="207"/>
          <ac:spMkLst>
            <pc:docMk/>
            <pc:sldMk cId="3748995335" sldId="2134807337"/>
            <ac:spMk id="57" creationId="{B1DC6352-BBAE-D68C-B0B2-79D530FEC9F5}"/>
          </ac:spMkLst>
        </pc:spChg>
        <pc:spChg chg="mod">
          <ac:chgData name="Brian Peterson" userId="31d18e3df39d937e" providerId="LiveId" clId="{C7823A92-7A21-46B6-9717-2F583E1C2B49}" dt="2024-06-20T18:50:33.246" v="5571" actId="207"/>
          <ac:spMkLst>
            <pc:docMk/>
            <pc:sldMk cId="3748995335" sldId="2134807337"/>
            <ac:spMk id="60" creationId="{45E5D1E6-F2BD-4DD9-BE15-3B8FD0F67E0A}"/>
          </ac:spMkLst>
        </pc:spChg>
        <pc:cxnChg chg="mod">
          <ac:chgData name="Brian Peterson" userId="31d18e3df39d937e" providerId="LiveId" clId="{C7823A92-7A21-46B6-9717-2F583E1C2B49}" dt="2024-06-20T18:50:17.091" v="5569" actId="692"/>
          <ac:cxnSpMkLst>
            <pc:docMk/>
            <pc:sldMk cId="3748995335" sldId="2134807337"/>
            <ac:cxnSpMk id="4" creationId="{529434CC-28F1-EFE0-1796-987E97509EF3}"/>
          </ac:cxnSpMkLst>
        </pc:cxnChg>
        <pc:cxnChg chg="mod">
          <ac:chgData name="Brian Peterson" userId="31d18e3df39d937e" providerId="LiveId" clId="{C7823A92-7A21-46B6-9717-2F583E1C2B49}" dt="2024-06-20T18:50:17.091" v="5569" actId="692"/>
          <ac:cxnSpMkLst>
            <pc:docMk/>
            <pc:sldMk cId="3748995335" sldId="2134807337"/>
            <ac:cxnSpMk id="13" creationId="{62E50A3D-084D-6D97-4DEE-9607F344F5AD}"/>
          </ac:cxnSpMkLst>
        </pc:cxnChg>
        <pc:cxnChg chg="mod">
          <ac:chgData name="Brian Peterson" userId="31d18e3df39d937e" providerId="LiveId" clId="{C7823A92-7A21-46B6-9717-2F583E1C2B49}" dt="2024-06-20T18:50:17.091" v="5569" actId="692"/>
          <ac:cxnSpMkLst>
            <pc:docMk/>
            <pc:sldMk cId="3748995335" sldId="2134807337"/>
            <ac:cxnSpMk id="22" creationId="{37F8C3CC-247B-827D-3744-92EF307E10F5}"/>
          </ac:cxnSpMkLst>
        </pc:cxnChg>
        <pc:cxnChg chg="mod">
          <ac:chgData name="Brian Peterson" userId="31d18e3df39d937e" providerId="LiveId" clId="{C7823A92-7A21-46B6-9717-2F583E1C2B49}" dt="2024-06-20T18:50:17.091" v="5569" actId="692"/>
          <ac:cxnSpMkLst>
            <pc:docMk/>
            <pc:sldMk cId="3748995335" sldId="2134807337"/>
            <ac:cxnSpMk id="29" creationId="{E95BF069-AC43-0251-28BB-ADAA43F6B614}"/>
          </ac:cxnSpMkLst>
        </pc:cxnChg>
        <pc:cxnChg chg="mod">
          <ac:chgData name="Brian Peterson" userId="31d18e3df39d937e" providerId="LiveId" clId="{C7823A92-7A21-46B6-9717-2F583E1C2B49}" dt="2024-06-20T18:50:17.091" v="5569" actId="692"/>
          <ac:cxnSpMkLst>
            <pc:docMk/>
            <pc:sldMk cId="3748995335" sldId="2134807337"/>
            <ac:cxnSpMk id="30" creationId="{5F54D60B-4434-5AAD-468B-1A5C34F96FF8}"/>
          </ac:cxnSpMkLst>
        </pc:cxnChg>
        <pc:cxnChg chg="mod">
          <ac:chgData name="Brian Peterson" userId="31d18e3df39d937e" providerId="LiveId" clId="{C7823A92-7A21-46B6-9717-2F583E1C2B49}" dt="2024-06-20T18:50:17.091" v="5569" actId="692"/>
          <ac:cxnSpMkLst>
            <pc:docMk/>
            <pc:sldMk cId="3748995335" sldId="2134807337"/>
            <ac:cxnSpMk id="34" creationId="{79CDC773-B8D4-6A0C-00F7-DAFC8B7A28AC}"/>
          </ac:cxnSpMkLst>
        </pc:cxnChg>
        <pc:cxnChg chg="mod">
          <ac:chgData name="Brian Peterson" userId="31d18e3df39d937e" providerId="LiveId" clId="{C7823A92-7A21-46B6-9717-2F583E1C2B49}" dt="2024-06-20T18:50:17.091" v="5569" actId="692"/>
          <ac:cxnSpMkLst>
            <pc:docMk/>
            <pc:sldMk cId="3748995335" sldId="2134807337"/>
            <ac:cxnSpMk id="35" creationId="{3F15D95B-6E7D-ACAB-7E5F-D0F8F4B1D792}"/>
          </ac:cxnSpMkLst>
        </pc:cxnChg>
        <pc:cxnChg chg="mod">
          <ac:chgData name="Brian Peterson" userId="31d18e3df39d937e" providerId="LiveId" clId="{C7823A92-7A21-46B6-9717-2F583E1C2B49}" dt="2024-06-20T18:50:17.091" v="5569" actId="692"/>
          <ac:cxnSpMkLst>
            <pc:docMk/>
            <pc:sldMk cId="3748995335" sldId="2134807337"/>
            <ac:cxnSpMk id="36" creationId="{8D3E9479-804C-7FF3-ECDE-992A7998D9E3}"/>
          </ac:cxnSpMkLst>
        </pc:cxnChg>
        <pc:cxnChg chg="mod">
          <ac:chgData name="Brian Peterson" userId="31d18e3df39d937e" providerId="LiveId" clId="{C7823A92-7A21-46B6-9717-2F583E1C2B49}" dt="2024-06-20T18:50:17.091" v="5569" actId="692"/>
          <ac:cxnSpMkLst>
            <pc:docMk/>
            <pc:sldMk cId="3748995335" sldId="2134807337"/>
            <ac:cxnSpMk id="37" creationId="{E52A1106-DE15-B4BF-16B6-C96238DD79A6}"/>
          </ac:cxnSpMkLst>
        </pc:cxnChg>
        <pc:cxnChg chg="mod">
          <ac:chgData name="Brian Peterson" userId="31d18e3df39d937e" providerId="LiveId" clId="{C7823A92-7A21-46B6-9717-2F583E1C2B49}" dt="2024-06-20T18:50:17.091" v="5569" actId="692"/>
          <ac:cxnSpMkLst>
            <pc:docMk/>
            <pc:sldMk cId="3748995335" sldId="2134807337"/>
            <ac:cxnSpMk id="39" creationId="{4019AF11-C4C5-A603-6108-81AAA6497504}"/>
          </ac:cxnSpMkLst>
        </pc:cxnChg>
      </pc:sldChg>
      <pc:sldChg chg="addSp delSp modSp add mod">
        <pc:chgData name="Brian Peterson" userId="31d18e3df39d937e" providerId="LiveId" clId="{C7823A92-7A21-46B6-9717-2F583E1C2B49}" dt="2024-06-20T18:23:56.565" v="4008"/>
        <pc:sldMkLst>
          <pc:docMk/>
          <pc:sldMk cId="533398325" sldId="2134807338"/>
        </pc:sldMkLst>
        <pc:spChg chg="mod">
          <ac:chgData name="Brian Peterson" userId="31d18e3df39d937e" providerId="LiveId" clId="{C7823A92-7A21-46B6-9717-2F583E1C2B49}" dt="2024-06-20T18:23:47.995" v="4006" actId="20577"/>
          <ac:spMkLst>
            <pc:docMk/>
            <pc:sldMk cId="533398325" sldId="2134807338"/>
            <ac:spMk id="2" creationId="{D2BAB6D4-1CC8-49D5-9998-F29CF216E94A}"/>
          </ac:spMkLst>
        </pc:spChg>
        <pc:spChg chg="del">
          <ac:chgData name="Brian Peterson" userId="31d18e3df39d937e" providerId="LiveId" clId="{C7823A92-7A21-46B6-9717-2F583E1C2B49}" dt="2024-06-20T18:23:52.749" v="4007" actId="478"/>
          <ac:spMkLst>
            <pc:docMk/>
            <pc:sldMk cId="533398325" sldId="2134807338"/>
            <ac:spMk id="14" creationId="{AD71D53E-DEC5-1809-86B5-35A3ED3CCD52}"/>
          </ac:spMkLst>
        </pc:spChg>
        <pc:spChg chg="del">
          <ac:chgData name="Brian Peterson" userId="31d18e3df39d937e" providerId="LiveId" clId="{C7823A92-7A21-46B6-9717-2F583E1C2B49}" dt="2024-06-20T18:23:52.749" v="4007" actId="478"/>
          <ac:spMkLst>
            <pc:docMk/>
            <pc:sldMk cId="533398325" sldId="2134807338"/>
            <ac:spMk id="15" creationId="{CA0C92C2-170F-1F65-4F1E-1BA7F25277BE}"/>
          </ac:spMkLst>
        </pc:spChg>
        <pc:spChg chg="del">
          <ac:chgData name="Brian Peterson" userId="31d18e3df39d937e" providerId="LiveId" clId="{C7823A92-7A21-46B6-9717-2F583E1C2B49}" dt="2024-06-20T18:23:52.749" v="4007" actId="478"/>
          <ac:spMkLst>
            <pc:docMk/>
            <pc:sldMk cId="533398325" sldId="2134807338"/>
            <ac:spMk id="16" creationId="{3342F636-F919-9D0F-EE58-447B187194A4}"/>
          </ac:spMkLst>
        </pc:spChg>
        <pc:spChg chg="del">
          <ac:chgData name="Brian Peterson" userId="31d18e3df39d937e" providerId="LiveId" clId="{C7823A92-7A21-46B6-9717-2F583E1C2B49}" dt="2024-06-20T18:23:52.749" v="4007" actId="478"/>
          <ac:spMkLst>
            <pc:docMk/>
            <pc:sldMk cId="533398325" sldId="2134807338"/>
            <ac:spMk id="17" creationId="{95C2C703-5F3D-50D6-E993-F62732DA83C8}"/>
          </ac:spMkLst>
        </pc:spChg>
        <pc:spChg chg="del">
          <ac:chgData name="Brian Peterson" userId="31d18e3df39d937e" providerId="LiveId" clId="{C7823A92-7A21-46B6-9717-2F583E1C2B49}" dt="2024-06-20T18:23:52.749" v="4007" actId="478"/>
          <ac:spMkLst>
            <pc:docMk/>
            <pc:sldMk cId="533398325" sldId="2134807338"/>
            <ac:spMk id="20" creationId="{427BC040-7145-E540-4755-A648F91E55B6}"/>
          </ac:spMkLst>
        </pc:spChg>
        <pc:spChg chg="del">
          <ac:chgData name="Brian Peterson" userId="31d18e3df39d937e" providerId="LiveId" clId="{C7823A92-7A21-46B6-9717-2F583E1C2B49}" dt="2024-06-20T18:23:52.749" v="4007" actId="478"/>
          <ac:spMkLst>
            <pc:docMk/>
            <pc:sldMk cId="533398325" sldId="2134807338"/>
            <ac:spMk id="21" creationId="{4642594D-2E51-41C0-F75B-FFD365EA04B7}"/>
          </ac:spMkLst>
        </pc:spChg>
        <pc:spChg chg="del">
          <ac:chgData name="Brian Peterson" userId="31d18e3df39d937e" providerId="LiveId" clId="{C7823A92-7A21-46B6-9717-2F583E1C2B49}" dt="2024-06-20T18:23:52.749" v="4007" actId="478"/>
          <ac:spMkLst>
            <pc:docMk/>
            <pc:sldMk cId="533398325" sldId="2134807338"/>
            <ac:spMk id="24" creationId="{576E5FB9-0FF8-23B5-CE59-D94B3E8B18E9}"/>
          </ac:spMkLst>
        </pc:spChg>
        <pc:spChg chg="del">
          <ac:chgData name="Brian Peterson" userId="31d18e3df39d937e" providerId="LiveId" clId="{C7823A92-7A21-46B6-9717-2F583E1C2B49}" dt="2024-06-20T18:23:52.749" v="4007" actId="478"/>
          <ac:spMkLst>
            <pc:docMk/>
            <pc:sldMk cId="533398325" sldId="2134807338"/>
            <ac:spMk id="25" creationId="{6DF53492-C8D6-EE74-61A2-841B8A1D86E0}"/>
          </ac:spMkLst>
        </pc:spChg>
        <pc:spChg chg="del">
          <ac:chgData name="Brian Peterson" userId="31d18e3df39d937e" providerId="LiveId" clId="{C7823A92-7A21-46B6-9717-2F583E1C2B49}" dt="2024-06-20T18:23:52.749" v="4007" actId="478"/>
          <ac:spMkLst>
            <pc:docMk/>
            <pc:sldMk cId="533398325" sldId="2134807338"/>
            <ac:spMk id="27" creationId="{354F0906-AF07-D398-E551-4A1558C4636E}"/>
          </ac:spMkLst>
        </pc:spChg>
        <pc:spChg chg="del">
          <ac:chgData name="Brian Peterson" userId="31d18e3df39d937e" providerId="LiveId" clId="{C7823A92-7A21-46B6-9717-2F583E1C2B49}" dt="2024-06-20T18:23:52.749" v="4007" actId="478"/>
          <ac:spMkLst>
            <pc:docMk/>
            <pc:sldMk cId="533398325" sldId="2134807338"/>
            <ac:spMk id="28" creationId="{FA531CEF-C8B9-2CB0-3E91-F520BD7AB70F}"/>
          </ac:spMkLst>
        </pc:spChg>
        <pc:spChg chg="del">
          <ac:chgData name="Brian Peterson" userId="31d18e3df39d937e" providerId="LiveId" clId="{C7823A92-7A21-46B6-9717-2F583E1C2B49}" dt="2024-06-20T18:23:52.749" v="4007" actId="478"/>
          <ac:spMkLst>
            <pc:docMk/>
            <pc:sldMk cId="533398325" sldId="2134807338"/>
            <ac:spMk id="31" creationId="{081DE3A2-1ED0-2A13-29DF-29F15ECAA5E5}"/>
          </ac:spMkLst>
        </pc:spChg>
        <pc:spChg chg="del">
          <ac:chgData name="Brian Peterson" userId="31d18e3df39d937e" providerId="LiveId" clId="{C7823A92-7A21-46B6-9717-2F583E1C2B49}" dt="2024-06-20T18:23:52.749" v="4007" actId="478"/>
          <ac:spMkLst>
            <pc:docMk/>
            <pc:sldMk cId="533398325" sldId="2134807338"/>
            <ac:spMk id="32" creationId="{8A9FBFFA-B186-F901-EEA7-5357D8D26C58}"/>
          </ac:spMkLst>
        </pc:spChg>
        <pc:spChg chg="del">
          <ac:chgData name="Brian Peterson" userId="31d18e3df39d937e" providerId="LiveId" clId="{C7823A92-7A21-46B6-9717-2F583E1C2B49}" dt="2024-06-20T18:23:52.749" v="4007" actId="478"/>
          <ac:spMkLst>
            <pc:docMk/>
            <pc:sldMk cId="533398325" sldId="2134807338"/>
            <ac:spMk id="33" creationId="{2385B244-56E2-024D-4598-545379987297}"/>
          </ac:spMkLst>
        </pc:spChg>
        <pc:spChg chg="del">
          <ac:chgData name="Brian Peterson" userId="31d18e3df39d937e" providerId="LiveId" clId="{C7823A92-7A21-46B6-9717-2F583E1C2B49}" dt="2024-06-20T18:23:52.749" v="4007" actId="478"/>
          <ac:spMkLst>
            <pc:docMk/>
            <pc:sldMk cId="533398325" sldId="2134807338"/>
            <ac:spMk id="38" creationId="{F2DEC055-2753-40FA-849D-8432A21CF884}"/>
          </ac:spMkLst>
        </pc:spChg>
        <pc:spChg chg="del">
          <ac:chgData name="Brian Peterson" userId="31d18e3df39d937e" providerId="LiveId" clId="{C7823A92-7A21-46B6-9717-2F583E1C2B49}" dt="2024-06-20T18:23:52.749" v="4007" actId="478"/>
          <ac:spMkLst>
            <pc:docMk/>
            <pc:sldMk cId="533398325" sldId="2134807338"/>
            <ac:spMk id="40" creationId="{57150EC7-1AC9-A9ED-CA12-8FEF4D702458}"/>
          </ac:spMkLst>
        </pc:spChg>
        <pc:spChg chg="del">
          <ac:chgData name="Brian Peterson" userId="31d18e3df39d937e" providerId="LiveId" clId="{C7823A92-7A21-46B6-9717-2F583E1C2B49}" dt="2024-06-20T18:23:52.749" v="4007" actId="478"/>
          <ac:spMkLst>
            <pc:docMk/>
            <pc:sldMk cId="533398325" sldId="2134807338"/>
            <ac:spMk id="41" creationId="{FC6561A4-EEED-771A-2B9F-AE331F4017D1}"/>
          </ac:spMkLst>
        </pc:spChg>
        <pc:spChg chg="del">
          <ac:chgData name="Brian Peterson" userId="31d18e3df39d937e" providerId="LiveId" clId="{C7823A92-7A21-46B6-9717-2F583E1C2B49}" dt="2024-06-20T18:23:52.749" v="4007" actId="478"/>
          <ac:spMkLst>
            <pc:docMk/>
            <pc:sldMk cId="533398325" sldId="2134807338"/>
            <ac:spMk id="42" creationId="{5BE6564A-4DB5-0048-7817-1A3323B8F14F}"/>
          </ac:spMkLst>
        </pc:spChg>
        <pc:spChg chg="del">
          <ac:chgData name="Brian Peterson" userId="31d18e3df39d937e" providerId="LiveId" clId="{C7823A92-7A21-46B6-9717-2F583E1C2B49}" dt="2024-06-20T18:23:52.749" v="4007" actId="478"/>
          <ac:spMkLst>
            <pc:docMk/>
            <pc:sldMk cId="533398325" sldId="2134807338"/>
            <ac:spMk id="46" creationId="{D2673B5D-FAF1-E89D-8081-A87FD70F8702}"/>
          </ac:spMkLst>
        </pc:spChg>
        <pc:spChg chg="del">
          <ac:chgData name="Brian Peterson" userId="31d18e3df39d937e" providerId="LiveId" clId="{C7823A92-7A21-46B6-9717-2F583E1C2B49}" dt="2024-06-20T18:23:52.749" v="4007" actId="478"/>
          <ac:spMkLst>
            <pc:docMk/>
            <pc:sldMk cId="533398325" sldId="2134807338"/>
            <ac:spMk id="47" creationId="{9646E20B-9384-C36D-DE2A-A191072330D5}"/>
          </ac:spMkLst>
        </pc:spChg>
        <pc:spChg chg="del">
          <ac:chgData name="Brian Peterson" userId="31d18e3df39d937e" providerId="LiveId" clId="{C7823A92-7A21-46B6-9717-2F583E1C2B49}" dt="2024-06-20T18:23:52.749" v="4007" actId="478"/>
          <ac:spMkLst>
            <pc:docMk/>
            <pc:sldMk cId="533398325" sldId="2134807338"/>
            <ac:spMk id="49" creationId="{40081781-8B67-6191-9708-7D2D6F7055F5}"/>
          </ac:spMkLst>
        </pc:spChg>
        <pc:spChg chg="del">
          <ac:chgData name="Brian Peterson" userId="31d18e3df39d937e" providerId="LiveId" clId="{C7823A92-7A21-46B6-9717-2F583E1C2B49}" dt="2024-06-20T18:23:52.749" v="4007" actId="478"/>
          <ac:spMkLst>
            <pc:docMk/>
            <pc:sldMk cId="533398325" sldId="2134807338"/>
            <ac:spMk id="50" creationId="{AEBA9C12-CBCF-65C0-364D-22A3F03AFDA3}"/>
          </ac:spMkLst>
        </pc:spChg>
        <pc:spChg chg="del">
          <ac:chgData name="Brian Peterson" userId="31d18e3df39d937e" providerId="LiveId" clId="{C7823A92-7A21-46B6-9717-2F583E1C2B49}" dt="2024-06-20T18:23:52.749" v="4007" actId="478"/>
          <ac:spMkLst>
            <pc:docMk/>
            <pc:sldMk cId="533398325" sldId="2134807338"/>
            <ac:spMk id="53" creationId="{5701E4DF-7249-6CCB-B2FE-C6B60BE013F6}"/>
          </ac:spMkLst>
        </pc:spChg>
        <pc:spChg chg="del">
          <ac:chgData name="Brian Peterson" userId="31d18e3df39d937e" providerId="LiveId" clId="{C7823A92-7A21-46B6-9717-2F583E1C2B49}" dt="2024-06-20T18:23:52.749" v="4007" actId="478"/>
          <ac:spMkLst>
            <pc:docMk/>
            <pc:sldMk cId="533398325" sldId="2134807338"/>
            <ac:spMk id="54" creationId="{B49455B4-E014-02B8-F1B5-FD0648F7B07A}"/>
          </ac:spMkLst>
        </pc:spChg>
        <pc:spChg chg="del">
          <ac:chgData name="Brian Peterson" userId="31d18e3df39d937e" providerId="LiveId" clId="{C7823A92-7A21-46B6-9717-2F583E1C2B49}" dt="2024-06-20T18:23:52.749" v="4007" actId="478"/>
          <ac:spMkLst>
            <pc:docMk/>
            <pc:sldMk cId="533398325" sldId="2134807338"/>
            <ac:spMk id="55" creationId="{B342E788-AF19-F4B0-68A6-6836F4AE4374}"/>
          </ac:spMkLst>
        </pc:spChg>
        <pc:spChg chg="del">
          <ac:chgData name="Brian Peterson" userId="31d18e3df39d937e" providerId="LiveId" clId="{C7823A92-7A21-46B6-9717-2F583E1C2B49}" dt="2024-06-20T18:23:52.749" v="4007" actId="478"/>
          <ac:spMkLst>
            <pc:docMk/>
            <pc:sldMk cId="533398325" sldId="2134807338"/>
            <ac:spMk id="57" creationId="{B1DC6352-BBAE-D68C-B0B2-79D530FEC9F5}"/>
          </ac:spMkLst>
        </pc:spChg>
        <pc:spChg chg="del">
          <ac:chgData name="Brian Peterson" userId="31d18e3df39d937e" providerId="LiveId" clId="{C7823A92-7A21-46B6-9717-2F583E1C2B49}" dt="2024-06-20T18:23:52.749" v="4007" actId="478"/>
          <ac:spMkLst>
            <pc:docMk/>
            <pc:sldMk cId="533398325" sldId="2134807338"/>
            <ac:spMk id="58" creationId="{BA92D19D-C191-66DF-B8F6-6A73C4DC0C77}"/>
          </ac:spMkLst>
        </pc:spChg>
        <pc:spChg chg="del">
          <ac:chgData name="Brian Peterson" userId="31d18e3df39d937e" providerId="LiveId" clId="{C7823A92-7A21-46B6-9717-2F583E1C2B49}" dt="2024-06-20T18:23:52.749" v="4007" actId="478"/>
          <ac:spMkLst>
            <pc:docMk/>
            <pc:sldMk cId="533398325" sldId="2134807338"/>
            <ac:spMk id="60" creationId="{45E5D1E6-F2BD-4DD9-BE15-3B8FD0F67E0A}"/>
          </ac:spMkLst>
        </pc:spChg>
        <pc:spChg chg="del">
          <ac:chgData name="Brian Peterson" userId="31d18e3df39d937e" providerId="LiveId" clId="{C7823A92-7A21-46B6-9717-2F583E1C2B49}" dt="2024-06-20T18:23:52.749" v="4007" actId="478"/>
          <ac:spMkLst>
            <pc:docMk/>
            <pc:sldMk cId="533398325" sldId="2134807338"/>
            <ac:spMk id="62" creationId="{552309B4-E2F4-FD8E-F126-7D1600C963AA}"/>
          </ac:spMkLst>
        </pc:spChg>
        <pc:picChg chg="add mod">
          <ac:chgData name="Brian Peterson" userId="31d18e3df39d937e" providerId="LiveId" clId="{C7823A92-7A21-46B6-9717-2F583E1C2B49}" dt="2024-06-20T18:23:56.565" v="4008"/>
          <ac:picMkLst>
            <pc:docMk/>
            <pc:sldMk cId="533398325" sldId="2134807338"/>
            <ac:picMk id="5" creationId="{9F9B9A7C-87B5-BE8A-396A-07F182EE1368}"/>
          </ac:picMkLst>
        </pc:picChg>
        <pc:cxnChg chg="del">
          <ac:chgData name="Brian Peterson" userId="31d18e3df39d937e" providerId="LiveId" clId="{C7823A92-7A21-46B6-9717-2F583E1C2B49}" dt="2024-06-20T18:23:52.749" v="4007" actId="478"/>
          <ac:cxnSpMkLst>
            <pc:docMk/>
            <pc:sldMk cId="533398325" sldId="2134807338"/>
            <ac:cxnSpMk id="4" creationId="{529434CC-28F1-EFE0-1796-987E97509EF3}"/>
          </ac:cxnSpMkLst>
        </pc:cxnChg>
        <pc:cxnChg chg="del">
          <ac:chgData name="Brian Peterson" userId="31d18e3df39d937e" providerId="LiveId" clId="{C7823A92-7A21-46B6-9717-2F583E1C2B49}" dt="2024-06-20T18:23:52.749" v="4007" actId="478"/>
          <ac:cxnSpMkLst>
            <pc:docMk/>
            <pc:sldMk cId="533398325" sldId="2134807338"/>
            <ac:cxnSpMk id="6" creationId="{AE4AA814-885A-294E-FE23-B1947535B729}"/>
          </ac:cxnSpMkLst>
        </pc:cxnChg>
        <pc:cxnChg chg="del">
          <ac:chgData name="Brian Peterson" userId="31d18e3df39d937e" providerId="LiveId" clId="{C7823A92-7A21-46B6-9717-2F583E1C2B49}" dt="2024-06-20T18:23:52.749" v="4007" actId="478"/>
          <ac:cxnSpMkLst>
            <pc:docMk/>
            <pc:sldMk cId="533398325" sldId="2134807338"/>
            <ac:cxnSpMk id="7" creationId="{7F850109-F818-773B-74D3-9A430EDE9197}"/>
          </ac:cxnSpMkLst>
        </pc:cxnChg>
        <pc:cxnChg chg="del">
          <ac:chgData name="Brian Peterson" userId="31d18e3df39d937e" providerId="LiveId" clId="{C7823A92-7A21-46B6-9717-2F583E1C2B49}" dt="2024-06-20T18:23:52.749" v="4007" actId="478"/>
          <ac:cxnSpMkLst>
            <pc:docMk/>
            <pc:sldMk cId="533398325" sldId="2134807338"/>
            <ac:cxnSpMk id="8" creationId="{983FFCB6-0508-3C89-9394-B74C7E10B4A4}"/>
          </ac:cxnSpMkLst>
        </pc:cxnChg>
        <pc:cxnChg chg="del">
          <ac:chgData name="Brian Peterson" userId="31d18e3df39d937e" providerId="LiveId" clId="{C7823A92-7A21-46B6-9717-2F583E1C2B49}" dt="2024-06-20T18:23:52.749" v="4007" actId="478"/>
          <ac:cxnSpMkLst>
            <pc:docMk/>
            <pc:sldMk cId="533398325" sldId="2134807338"/>
            <ac:cxnSpMk id="9" creationId="{069293D3-F475-8374-E207-592A6671497E}"/>
          </ac:cxnSpMkLst>
        </pc:cxnChg>
        <pc:cxnChg chg="del">
          <ac:chgData name="Brian Peterson" userId="31d18e3df39d937e" providerId="LiveId" clId="{C7823A92-7A21-46B6-9717-2F583E1C2B49}" dt="2024-06-20T18:23:52.749" v="4007" actId="478"/>
          <ac:cxnSpMkLst>
            <pc:docMk/>
            <pc:sldMk cId="533398325" sldId="2134807338"/>
            <ac:cxnSpMk id="11" creationId="{E15664C1-06ED-A6FE-EC2C-5085438BE325}"/>
          </ac:cxnSpMkLst>
        </pc:cxnChg>
        <pc:cxnChg chg="del">
          <ac:chgData name="Brian Peterson" userId="31d18e3df39d937e" providerId="LiveId" clId="{C7823A92-7A21-46B6-9717-2F583E1C2B49}" dt="2024-06-20T18:23:52.749" v="4007" actId="478"/>
          <ac:cxnSpMkLst>
            <pc:docMk/>
            <pc:sldMk cId="533398325" sldId="2134807338"/>
            <ac:cxnSpMk id="12" creationId="{0A1F186B-887C-85AB-8D4B-0D58B5B72225}"/>
          </ac:cxnSpMkLst>
        </pc:cxnChg>
        <pc:cxnChg chg="del">
          <ac:chgData name="Brian Peterson" userId="31d18e3df39d937e" providerId="LiveId" clId="{C7823A92-7A21-46B6-9717-2F583E1C2B49}" dt="2024-06-20T18:23:52.749" v="4007" actId="478"/>
          <ac:cxnSpMkLst>
            <pc:docMk/>
            <pc:sldMk cId="533398325" sldId="2134807338"/>
            <ac:cxnSpMk id="13" creationId="{62E50A3D-084D-6D97-4DEE-9607F344F5AD}"/>
          </ac:cxnSpMkLst>
        </pc:cxnChg>
        <pc:cxnChg chg="del">
          <ac:chgData name="Brian Peterson" userId="31d18e3df39d937e" providerId="LiveId" clId="{C7823A92-7A21-46B6-9717-2F583E1C2B49}" dt="2024-06-20T18:23:52.749" v="4007" actId="478"/>
          <ac:cxnSpMkLst>
            <pc:docMk/>
            <pc:sldMk cId="533398325" sldId="2134807338"/>
            <ac:cxnSpMk id="18" creationId="{67B29299-C265-056A-9D31-28F72339D120}"/>
          </ac:cxnSpMkLst>
        </pc:cxnChg>
        <pc:cxnChg chg="del">
          <ac:chgData name="Brian Peterson" userId="31d18e3df39d937e" providerId="LiveId" clId="{C7823A92-7A21-46B6-9717-2F583E1C2B49}" dt="2024-06-20T18:23:52.749" v="4007" actId="478"/>
          <ac:cxnSpMkLst>
            <pc:docMk/>
            <pc:sldMk cId="533398325" sldId="2134807338"/>
            <ac:cxnSpMk id="19" creationId="{74819138-D78D-5D8A-87E2-D1E214F03925}"/>
          </ac:cxnSpMkLst>
        </pc:cxnChg>
        <pc:cxnChg chg="del">
          <ac:chgData name="Brian Peterson" userId="31d18e3df39d937e" providerId="LiveId" clId="{C7823A92-7A21-46B6-9717-2F583E1C2B49}" dt="2024-06-20T18:23:52.749" v="4007" actId="478"/>
          <ac:cxnSpMkLst>
            <pc:docMk/>
            <pc:sldMk cId="533398325" sldId="2134807338"/>
            <ac:cxnSpMk id="22" creationId="{37F8C3CC-247B-827D-3744-92EF307E10F5}"/>
          </ac:cxnSpMkLst>
        </pc:cxnChg>
        <pc:cxnChg chg="del mod">
          <ac:chgData name="Brian Peterson" userId="31d18e3df39d937e" providerId="LiveId" clId="{C7823A92-7A21-46B6-9717-2F583E1C2B49}" dt="2024-06-20T18:23:52.749" v="4007" actId="478"/>
          <ac:cxnSpMkLst>
            <pc:docMk/>
            <pc:sldMk cId="533398325" sldId="2134807338"/>
            <ac:cxnSpMk id="23" creationId="{6C97EB06-4BF8-E774-7E1E-DE621D5E9704}"/>
          </ac:cxnSpMkLst>
        </pc:cxnChg>
        <pc:cxnChg chg="del">
          <ac:chgData name="Brian Peterson" userId="31d18e3df39d937e" providerId="LiveId" clId="{C7823A92-7A21-46B6-9717-2F583E1C2B49}" dt="2024-06-20T18:23:52.749" v="4007" actId="478"/>
          <ac:cxnSpMkLst>
            <pc:docMk/>
            <pc:sldMk cId="533398325" sldId="2134807338"/>
            <ac:cxnSpMk id="26" creationId="{F6C7D251-1D75-D4B6-0630-CD4C4046112C}"/>
          </ac:cxnSpMkLst>
        </pc:cxnChg>
        <pc:cxnChg chg="del">
          <ac:chgData name="Brian Peterson" userId="31d18e3df39d937e" providerId="LiveId" clId="{C7823A92-7A21-46B6-9717-2F583E1C2B49}" dt="2024-06-20T18:23:52.749" v="4007" actId="478"/>
          <ac:cxnSpMkLst>
            <pc:docMk/>
            <pc:sldMk cId="533398325" sldId="2134807338"/>
            <ac:cxnSpMk id="29" creationId="{E95BF069-AC43-0251-28BB-ADAA43F6B614}"/>
          </ac:cxnSpMkLst>
        </pc:cxnChg>
        <pc:cxnChg chg="del">
          <ac:chgData name="Brian Peterson" userId="31d18e3df39d937e" providerId="LiveId" clId="{C7823A92-7A21-46B6-9717-2F583E1C2B49}" dt="2024-06-20T18:23:52.749" v="4007" actId="478"/>
          <ac:cxnSpMkLst>
            <pc:docMk/>
            <pc:sldMk cId="533398325" sldId="2134807338"/>
            <ac:cxnSpMk id="30" creationId="{5F54D60B-4434-5AAD-468B-1A5C34F96FF8}"/>
          </ac:cxnSpMkLst>
        </pc:cxnChg>
        <pc:cxnChg chg="del">
          <ac:chgData name="Brian Peterson" userId="31d18e3df39d937e" providerId="LiveId" clId="{C7823A92-7A21-46B6-9717-2F583E1C2B49}" dt="2024-06-20T18:23:52.749" v="4007" actId="478"/>
          <ac:cxnSpMkLst>
            <pc:docMk/>
            <pc:sldMk cId="533398325" sldId="2134807338"/>
            <ac:cxnSpMk id="34" creationId="{79CDC773-B8D4-6A0C-00F7-DAFC8B7A28AC}"/>
          </ac:cxnSpMkLst>
        </pc:cxnChg>
        <pc:cxnChg chg="del">
          <ac:chgData name="Brian Peterson" userId="31d18e3df39d937e" providerId="LiveId" clId="{C7823A92-7A21-46B6-9717-2F583E1C2B49}" dt="2024-06-20T18:23:52.749" v="4007" actId="478"/>
          <ac:cxnSpMkLst>
            <pc:docMk/>
            <pc:sldMk cId="533398325" sldId="2134807338"/>
            <ac:cxnSpMk id="35" creationId="{3F15D95B-6E7D-ACAB-7E5F-D0F8F4B1D792}"/>
          </ac:cxnSpMkLst>
        </pc:cxnChg>
        <pc:cxnChg chg="del">
          <ac:chgData name="Brian Peterson" userId="31d18e3df39d937e" providerId="LiveId" clId="{C7823A92-7A21-46B6-9717-2F583E1C2B49}" dt="2024-06-20T18:23:52.749" v="4007" actId="478"/>
          <ac:cxnSpMkLst>
            <pc:docMk/>
            <pc:sldMk cId="533398325" sldId="2134807338"/>
            <ac:cxnSpMk id="36" creationId="{8D3E9479-804C-7FF3-ECDE-992A7998D9E3}"/>
          </ac:cxnSpMkLst>
        </pc:cxnChg>
        <pc:cxnChg chg="del">
          <ac:chgData name="Brian Peterson" userId="31d18e3df39d937e" providerId="LiveId" clId="{C7823A92-7A21-46B6-9717-2F583E1C2B49}" dt="2024-06-20T18:23:52.749" v="4007" actId="478"/>
          <ac:cxnSpMkLst>
            <pc:docMk/>
            <pc:sldMk cId="533398325" sldId="2134807338"/>
            <ac:cxnSpMk id="37" creationId="{E52A1106-DE15-B4BF-16B6-C96238DD79A6}"/>
          </ac:cxnSpMkLst>
        </pc:cxnChg>
        <pc:cxnChg chg="del">
          <ac:chgData name="Brian Peterson" userId="31d18e3df39d937e" providerId="LiveId" clId="{C7823A92-7A21-46B6-9717-2F583E1C2B49}" dt="2024-06-20T18:23:52.749" v="4007" actId="478"/>
          <ac:cxnSpMkLst>
            <pc:docMk/>
            <pc:sldMk cId="533398325" sldId="2134807338"/>
            <ac:cxnSpMk id="39" creationId="{4019AF11-C4C5-A603-6108-81AAA6497504}"/>
          </ac:cxnSpMkLst>
        </pc:cxnChg>
        <pc:cxnChg chg="del">
          <ac:chgData name="Brian Peterson" userId="31d18e3df39d937e" providerId="LiveId" clId="{C7823A92-7A21-46B6-9717-2F583E1C2B49}" dt="2024-06-20T18:23:52.749" v="4007" actId="478"/>
          <ac:cxnSpMkLst>
            <pc:docMk/>
            <pc:sldMk cId="533398325" sldId="2134807338"/>
            <ac:cxnSpMk id="43" creationId="{0AE25068-F3CA-0BB9-09C7-3586F5E86A32}"/>
          </ac:cxnSpMkLst>
        </pc:cxnChg>
      </pc:sldChg>
      <pc:sldChg chg="addSp delSp modSp new mod">
        <pc:chgData name="Brian Peterson" userId="31d18e3df39d937e" providerId="LiveId" clId="{C7823A92-7A21-46B6-9717-2F583E1C2B49}" dt="2024-06-20T18:26:27.002" v="4184" actId="20577"/>
        <pc:sldMkLst>
          <pc:docMk/>
          <pc:sldMk cId="3949425251" sldId="2134807339"/>
        </pc:sldMkLst>
        <pc:spChg chg="mod">
          <ac:chgData name="Brian Peterson" userId="31d18e3df39d937e" providerId="LiveId" clId="{C7823A92-7A21-46B6-9717-2F583E1C2B49}" dt="2024-06-20T18:25:43.465" v="4045" actId="20577"/>
          <ac:spMkLst>
            <pc:docMk/>
            <pc:sldMk cId="3949425251" sldId="2134807339"/>
            <ac:spMk id="2" creationId="{548BB3EF-391A-43FA-3F51-93AB7765195D}"/>
          </ac:spMkLst>
        </pc:spChg>
        <pc:spChg chg="del">
          <ac:chgData name="Brian Peterson" userId="31d18e3df39d937e" providerId="LiveId" clId="{C7823A92-7A21-46B6-9717-2F583E1C2B49}" dt="2024-06-20T18:25:25.831" v="4010" actId="478"/>
          <ac:spMkLst>
            <pc:docMk/>
            <pc:sldMk cId="3949425251" sldId="2134807339"/>
            <ac:spMk id="3" creationId="{69519172-873A-B3A6-F1A2-D578D6FE299F}"/>
          </ac:spMkLst>
        </pc:spChg>
        <pc:spChg chg="add mod">
          <ac:chgData name="Brian Peterson" userId="31d18e3df39d937e" providerId="LiveId" clId="{C7823A92-7A21-46B6-9717-2F583E1C2B49}" dt="2024-06-20T18:26:27.002" v="4184" actId="20577"/>
          <ac:spMkLst>
            <pc:docMk/>
            <pc:sldMk cId="3949425251" sldId="2134807339"/>
            <ac:spMk id="6" creationId="{076DA5EE-7FF6-F43F-6D93-759AB003F997}"/>
          </ac:spMkLst>
        </pc:spChg>
        <pc:picChg chg="add mod">
          <ac:chgData name="Brian Peterson" userId="31d18e3df39d937e" providerId="LiveId" clId="{C7823A92-7A21-46B6-9717-2F583E1C2B49}" dt="2024-06-20T18:25:26.516" v="4011"/>
          <ac:picMkLst>
            <pc:docMk/>
            <pc:sldMk cId="3949425251" sldId="2134807339"/>
            <ac:picMk id="5" creationId="{4E3A9B1A-2BFC-9B6C-B187-4F2BD9AD82C7}"/>
          </ac:picMkLst>
        </pc:picChg>
      </pc:sldChg>
      <pc:sldChg chg="addSp delSp modSp add mod">
        <pc:chgData name="Brian Peterson" userId="31d18e3df39d937e" providerId="LiveId" clId="{C7823A92-7A21-46B6-9717-2F583E1C2B49}" dt="2024-06-20T18:28:02.790" v="4245" actId="20577"/>
        <pc:sldMkLst>
          <pc:docMk/>
          <pc:sldMk cId="118791688" sldId="2134807340"/>
        </pc:sldMkLst>
        <pc:spChg chg="mod">
          <ac:chgData name="Brian Peterson" userId="31d18e3df39d937e" providerId="LiveId" clId="{C7823A92-7A21-46B6-9717-2F583E1C2B49}" dt="2024-06-20T18:27:18.304" v="4230" actId="20577"/>
          <ac:spMkLst>
            <pc:docMk/>
            <pc:sldMk cId="118791688" sldId="2134807340"/>
            <ac:spMk id="2" creationId="{D2BAB6D4-1CC8-49D5-9998-F29CF216E94A}"/>
          </ac:spMkLst>
        </pc:spChg>
        <pc:spChg chg="mod">
          <ac:chgData name="Brian Peterson" userId="31d18e3df39d937e" providerId="LiveId" clId="{C7823A92-7A21-46B6-9717-2F583E1C2B49}" dt="2024-06-20T18:28:02.790" v="4245" actId="20577"/>
          <ac:spMkLst>
            <pc:docMk/>
            <pc:sldMk cId="118791688" sldId="2134807340"/>
            <ac:spMk id="7" creationId="{1B6957A6-C139-74DD-85EE-1018D1D884E1}"/>
          </ac:spMkLst>
        </pc:spChg>
        <pc:picChg chg="del">
          <ac:chgData name="Brian Peterson" userId="31d18e3df39d937e" providerId="LiveId" clId="{C7823A92-7A21-46B6-9717-2F583E1C2B49}" dt="2024-06-20T18:27:23.746" v="4233" actId="478"/>
          <ac:picMkLst>
            <pc:docMk/>
            <pc:sldMk cId="118791688" sldId="2134807340"/>
            <ac:picMk id="4" creationId="{50CC3156-CB77-6B52-C030-19947FC89898}"/>
          </ac:picMkLst>
        </pc:picChg>
        <pc:picChg chg="add mod">
          <ac:chgData name="Brian Peterson" userId="31d18e3df39d937e" providerId="LiveId" clId="{C7823A92-7A21-46B6-9717-2F583E1C2B49}" dt="2024-06-20T18:27:39.778" v="4236" actId="14100"/>
          <ac:picMkLst>
            <pc:docMk/>
            <pc:sldMk cId="118791688" sldId="2134807340"/>
            <ac:picMk id="5" creationId="{D905D4AF-A863-FC62-6276-A8F1070592AC}"/>
          </ac:picMkLst>
        </pc:picChg>
      </pc:sldChg>
      <pc:sldChg chg="addSp delSp modSp add mod">
        <pc:chgData name="Brian Peterson" userId="31d18e3df39d937e" providerId="LiveId" clId="{C7823A92-7A21-46B6-9717-2F583E1C2B49}" dt="2024-06-20T18:28:51.553" v="4256" actId="14100"/>
        <pc:sldMkLst>
          <pc:docMk/>
          <pc:sldMk cId="2943241183" sldId="2134807341"/>
        </pc:sldMkLst>
        <pc:spChg chg="mod">
          <ac:chgData name="Brian Peterson" userId="31d18e3df39d937e" providerId="LiveId" clId="{C7823A92-7A21-46B6-9717-2F583E1C2B49}" dt="2024-06-20T18:28:24.190" v="4249"/>
          <ac:spMkLst>
            <pc:docMk/>
            <pc:sldMk cId="2943241183" sldId="2134807341"/>
            <ac:spMk id="2" creationId="{D2BAB6D4-1CC8-49D5-9998-F29CF216E94A}"/>
          </ac:spMkLst>
        </pc:spChg>
        <pc:spChg chg="add del mod">
          <ac:chgData name="Brian Peterson" userId="31d18e3df39d937e" providerId="LiveId" clId="{C7823A92-7A21-46B6-9717-2F583E1C2B49}" dt="2024-06-20T18:28:40.195" v="4253" actId="478"/>
          <ac:spMkLst>
            <pc:docMk/>
            <pc:sldMk cId="2943241183" sldId="2134807341"/>
            <ac:spMk id="6" creationId="{72B60469-4E7A-2866-0933-F21ED06BB1C7}"/>
          </ac:spMkLst>
        </pc:spChg>
        <pc:spChg chg="del mod">
          <ac:chgData name="Brian Peterson" userId="31d18e3df39d937e" providerId="LiveId" clId="{C7823A92-7A21-46B6-9717-2F583E1C2B49}" dt="2024-06-20T18:28:38.614" v="4252" actId="478"/>
          <ac:spMkLst>
            <pc:docMk/>
            <pc:sldMk cId="2943241183" sldId="2134807341"/>
            <ac:spMk id="7" creationId="{1B6957A6-C139-74DD-85EE-1018D1D884E1}"/>
          </ac:spMkLst>
        </pc:spChg>
        <pc:picChg chg="del">
          <ac:chgData name="Brian Peterson" userId="31d18e3df39d937e" providerId="LiveId" clId="{C7823A92-7A21-46B6-9717-2F583E1C2B49}" dt="2024-06-20T18:28:28.629" v="4251" actId="478"/>
          <ac:picMkLst>
            <pc:docMk/>
            <pc:sldMk cId="2943241183" sldId="2134807341"/>
            <ac:picMk id="5" creationId="{D905D4AF-A863-FC62-6276-A8F1070592AC}"/>
          </ac:picMkLst>
        </pc:picChg>
        <pc:picChg chg="add mod">
          <ac:chgData name="Brian Peterson" userId="31d18e3df39d937e" providerId="LiveId" clId="{C7823A92-7A21-46B6-9717-2F583E1C2B49}" dt="2024-06-20T18:28:51.553" v="4256" actId="14100"/>
          <ac:picMkLst>
            <pc:docMk/>
            <pc:sldMk cId="2943241183" sldId="2134807341"/>
            <ac:picMk id="8" creationId="{696F2D28-AA88-CE63-BF35-9FFFC648C2B8}"/>
          </ac:picMkLst>
        </pc:picChg>
      </pc:sldChg>
      <pc:sldChg chg="addSp delSp modSp add mod">
        <pc:chgData name="Brian Peterson" userId="31d18e3df39d937e" providerId="LiveId" clId="{C7823A92-7A21-46B6-9717-2F583E1C2B49}" dt="2024-06-20T18:29:52.024" v="4305" actId="1036"/>
        <pc:sldMkLst>
          <pc:docMk/>
          <pc:sldMk cId="710207382" sldId="2134807342"/>
        </pc:sldMkLst>
        <pc:spChg chg="mod">
          <ac:chgData name="Brian Peterson" userId="31d18e3df39d937e" providerId="LiveId" clId="{C7823A92-7A21-46B6-9717-2F583E1C2B49}" dt="2024-06-20T18:29:42.494" v="4281" actId="20577"/>
          <ac:spMkLst>
            <pc:docMk/>
            <pc:sldMk cId="710207382" sldId="2134807342"/>
            <ac:spMk id="2" creationId="{D2BAB6D4-1CC8-49D5-9998-F29CF216E94A}"/>
          </ac:spMkLst>
        </pc:spChg>
        <pc:picChg chg="add mod">
          <ac:chgData name="Brian Peterson" userId="31d18e3df39d937e" providerId="LiveId" clId="{C7823A92-7A21-46B6-9717-2F583E1C2B49}" dt="2024-06-20T18:29:52.024" v="4305" actId="1036"/>
          <ac:picMkLst>
            <pc:docMk/>
            <pc:sldMk cId="710207382" sldId="2134807342"/>
            <ac:picMk id="4" creationId="{5ABBCBC3-7CB3-27DC-6E24-D89CC1F09920}"/>
          </ac:picMkLst>
        </pc:picChg>
        <pc:picChg chg="del">
          <ac:chgData name="Brian Peterson" userId="31d18e3df39d937e" providerId="LiveId" clId="{C7823A92-7A21-46B6-9717-2F583E1C2B49}" dt="2024-06-20T18:29:23.227" v="4258" actId="478"/>
          <ac:picMkLst>
            <pc:docMk/>
            <pc:sldMk cId="710207382" sldId="2134807342"/>
            <ac:picMk id="5" creationId="{94B3C6FA-C20C-90DF-E077-AFA2F2F2E6DE}"/>
          </ac:picMkLst>
        </pc:picChg>
      </pc:sldChg>
      <pc:sldChg chg="add del">
        <pc:chgData name="Brian Peterson" userId="31d18e3df39d937e" providerId="LiveId" clId="{C7823A92-7A21-46B6-9717-2F583E1C2B49}" dt="2024-06-20T18:29:59.929" v="4306" actId="47"/>
        <pc:sldMkLst>
          <pc:docMk/>
          <pc:sldMk cId="1226725294" sldId="2134807343"/>
        </pc:sldMkLst>
      </pc:sldChg>
      <pc:sldChg chg="addSp delSp modSp add mod">
        <pc:chgData name="Brian Peterson" userId="31d18e3df39d937e" providerId="LiveId" clId="{C7823A92-7A21-46B6-9717-2F583E1C2B49}" dt="2024-06-20T18:30:40.373" v="4363" actId="27636"/>
        <pc:sldMkLst>
          <pc:docMk/>
          <pc:sldMk cId="2198690232" sldId="2134807344"/>
        </pc:sldMkLst>
        <pc:spChg chg="mod">
          <ac:chgData name="Brian Peterson" userId="31d18e3df39d937e" providerId="LiveId" clId="{C7823A92-7A21-46B6-9717-2F583E1C2B49}" dt="2024-06-20T18:30:33.272" v="4361" actId="20577"/>
          <ac:spMkLst>
            <pc:docMk/>
            <pc:sldMk cId="2198690232" sldId="2134807344"/>
            <ac:spMk id="2" creationId="{D2BAB6D4-1CC8-49D5-9998-F29CF216E94A}"/>
          </ac:spMkLst>
        </pc:spChg>
        <pc:spChg chg="mod">
          <ac:chgData name="Brian Peterson" userId="31d18e3df39d937e" providerId="LiveId" clId="{C7823A92-7A21-46B6-9717-2F583E1C2B49}" dt="2024-06-20T18:30:40.373" v="4363" actId="27636"/>
          <ac:spMkLst>
            <pc:docMk/>
            <pc:sldMk cId="2198690232" sldId="2134807344"/>
            <ac:spMk id="7" creationId="{1B6957A6-C139-74DD-85EE-1018D1D884E1}"/>
          </ac:spMkLst>
        </pc:spChg>
        <pc:picChg chg="del">
          <ac:chgData name="Brian Peterson" userId="31d18e3df39d937e" providerId="LiveId" clId="{C7823A92-7A21-46B6-9717-2F583E1C2B49}" dt="2024-06-20T18:30:03.378" v="4307" actId="478"/>
          <ac:picMkLst>
            <pc:docMk/>
            <pc:sldMk cId="2198690232" sldId="2134807344"/>
            <ac:picMk id="4" creationId="{50CC3156-CB77-6B52-C030-19947FC89898}"/>
          </ac:picMkLst>
        </pc:picChg>
        <pc:picChg chg="add mod">
          <ac:chgData name="Brian Peterson" userId="31d18e3df39d937e" providerId="LiveId" clId="{C7823A92-7A21-46B6-9717-2F583E1C2B49}" dt="2024-06-20T18:30:08.183" v="4309" actId="14100"/>
          <ac:picMkLst>
            <pc:docMk/>
            <pc:sldMk cId="2198690232" sldId="2134807344"/>
            <ac:picMk id="5" creationId="{7EAF1420-7163-D1E3-27B1-A233810570CB}"/>
          </ac:picMkLst>
        </pc:picChg>
      </pc:sldChg>
      <pc:sldChg chg="modSp add mod">
        <pc:chgData name="Brian Peterson" userId="31d18e3df39d937e" providerId="LiveId" clId="{C7823A92-7A21-46B6-9717-2F583E1C2B49}" dt="2024-06-20T18:31:37.778" v="4380" actId="20577"/>
        <pc:sldMkLst>
          <pc:docMk/>
          <pc:sldMk cId="1506435403" sldId="2134807345"/>
        </pc:sldMkLst>
        <pc:spChg chg="mod">
          <ac:chgData name="Brian Peterson" userId="31d18e3df39d937e" providerId="LiveId" clId="{C7823A92-7A21-46B6-9717-2F583E1C2B49}" dt="2024-06-20T18:31:37.778" v="4380" actId="20577"/>
          <ac:spMkLst>
            <pc:docMk/>
            <pc:sldMk cId="1506435403" sldId="2134807345"/>
            <ac:spMk id="3" creationId="{974B4EBF-624A-962F-8C1D-3D5CD6BDA5A1}"/>
          </ac:spMkLst>
        </pc:spChg>
      </pc:sldChg>
      <pc:sldChg chg="addSp delSp modSp add mod">
        <pc:chgData name="Brian Peterson" userId="31d18e3df39d937e" providerId="LiveId" clId="{C7823A92-7A21-46B6-9717-2F583E1C2B49}" dt="2024-06-20T18:32:50.768" v="4459" actId="1036"/>
        <pc:sldMkLst>
          <pc:docMk/>
          <pc:sldMk cId="1551565104" sldId="2134807346"/>
        </pc:sldMkLst>
        <pc:spChg chg="mod">
          <ac:chgData name="Brian Peterson" userId="31d18e3df39d937e" providerId="LiveId" clId="{C7823A92-7A21-46B6-9717-2F583E1C2B49}" dt="2024-06-20T18:32:24.755" v="4431" actId="20577"/>
          <ac:spMkLst>
            <pc:docMk/>
            <pc:sldMk cId="1551565104" sldId="2134807346"/>
            <ac:spMk id="2" creationId="{D2BAB6D4-1CC8-49D5-9998-F29CF216E94A}"/>
          </ac:spMkLst>
        </pc:spChg>
        <pc:spChg chg="add del mod">
          <ac:chgData name="Brian Peterson" userId="31d18e3df39d937e" providerId="LiveId" clId="{C7823A92-7A21-46B6-9717-2F583E1C2B49}" dt="2024-06-20T18:32:34.688" v="4433" actId="478"/>
          <ac:spMkLst>
            <pc:docMk/>
            <pc:sldMk cId="1551565104" sldId="2134807346"/>
            <ac:spMk id="6" creationId="{E30FD219-AEC6-C462-CDBF-5B211EC44438}"/>
          </ac:spMkLst>
        </pc:spChg>
        <pc:spChg chg="del">
          <ac:chgData name="Brian Peterson" userId="31d18e3df39d937e" providerId="LiveId" clId="{C7823A92-7A21-46B6-9717-2F583E1C2B49}" dt="2024-06-20T18:32:29.373" v="4432" actId="478"/>
          <ac:spMkLst>
            <pc:docMk/>
            <pc:sldMk cId="1551565104" sldId="2134807346"/>
            <ac:spMk id="7" creationId="{1B6957A6-C139-74DD-85EE-1018D1D884E1}"/>
          </ac:spMkLst>
        </pc:spChg>
        <pc:spChg chg="mod">
          <ac:chgData name="Brian Peterson" userId="31d18e3df39d937e" providerId="LiveId" clId="{C7823A92-7A21-46B6-9717-2F583E1C2B49}" dt="2024-06-20T18:32:39.929" v="4434"/>
          <ac:spMkLst>
            <pc:docMk/>
            <pc:sldMk cId="1551565104" sldId="2134807346"/>
            <ac:spMk id="11" creationId="{265C23E8-D36E-D00F-FD9A-31C29DE8818B}"/>
          </ac:spMkLst>
        </pc:spChg>
        <pc:spChg chg="mod">
          <ac:chgData name="Brian Peterson" userId="31d18e3df39d937e" providerId="LiveId" clId="{C7823A92-7A21-46B6-9717-2F583E1C2B49}" dt="2024-06-20T18:32:39.929" v="4434"/>
          <ac:spMkLst>
            <pc:docMk/>
            <pc:sldMk cId="1551565104" sldId="2134807346"/>
            <ac:spMk id="13" creationId="{73016A72-A9DE-285C-F2EE-5BD9741F71B0}"/>
          </ac:spMkLst>
        </pc:spChg>
        <pc:spChg chg="mod">
          <ac:chgData name="Brian Peterson" userId="31d18e3df39d937e" providerId="LiveId" clId="{C7823A92-7A21-46B6-9717-2F583E1C2B49}" dt="2024-06-20T18:32:39.929" v="4434"/>
          <ac:spMkLst>
            <pc:docMk/>
            <pc:sldMk cId="1551565104" sldId="2134807346"/>
            <ac:spMk id="14" creationId="{505DFA11-7F16-236B-872E-8FEDFAD347A0}"/>
          </ac:spMkLst>
        </pc:spChg>
        <pc:spChg chg="mod">
          <ac:chgData name="Brian Peterson" userId="31d18e3df39d937e" providerId="LiveId" clId="{C7823A92-7A21-46B6-9717-2F583E1C2B49}" dt="2024-06-20T18:32:39.929" v="4434"/>
          <ac:spMkLst>
            <pc:docMk/>
            <pc:sldMk cId="1551565104" sldId="2134807346"/>
            <ac:spMk id="15" creationId="{C5537E17-FA7B-730B-D757-AC8D3868F9CC}"/>
          </ac:spMkLst>
        </pc:spChg>
        <pc:spChg chg="add mod">
          <ac:chgData name="Brian Peterson" userId="31d18e3df39d937e" providerId="LiveId" clId="{C7823A92-7A21-46B6-9717-2F583E1C2B49}" dt="2024-06-20T18:32:39.929" v="4434"/>
          <ac:spMkLst>
            <pc:docMk/>
            <pc:sldMk cId="1551565104" sldId="2134807346"/>
            <ac:spMk id="16" creationId="{1FF9A648-BB08-791F-2CA7-D2AC53F4B7D6}"/>
          </ac:spMkLst>
        </pc:spChg>
        <pc:grpChg chg="add mod">
          <ac:chgData name="Brian Peterson" userId="31d18e3df39d937e" providerId="LiveId" clId="{C7823A92-7A21-46B6-9717-2F583E1C2B49}" dt="2024-06-20T18:32:39.929" v="4434"/>
          <ac:grpSpMkLst>
            <pc:docMk/>
            <pc:sldMk cId="1551565104" sldId="2134807346"/>
            <ac:grpSpMk id="9" creationId="{777EA07F-0FB8-3788-ACAA-AFAC3BCF64D5}"/>
          </ac:grpSpMkLst>
        </pc:grpChg>
        <pc:grpChg chg="add mod">
          <ac:chgData name="Brian Peterson" userId="31d18e3df39d937e" providerId="LiveId" clId="{C7823A92-7A21-46B6-9717-2F583E1C2B49}" dt="2024-06-20T18:32:39.929" v="4434"/>
          <ac:grpSpMkLst>
            <pc:docMk/>
            <pc:sldMk cId="1551565104" sldId="2134807346"/>
            <ac:grpSpMk id="12" creationId="{144C6073-EB35-295A-BC06-CCB0539D4EA0}"/>
          </ac:grpSpMkLst>
        </pc:grpChg>
        <pc:picChg chg="del">
          <ac:chgData name="Brian Peterson" userId="31d18e3df39d937e" providerId="LiveId" clId="{C7823A92-7A21-46B6-9717-2F583E1C2B49}" dt="2024-06-20T18:32:29.373" v="4432" actId="478"/>
          <ac:picMkLst>
            <pc:docMk/>
            <pc:sldMk cId="1551565104" sldId="2134807346"/>
            <ac:picMk id="5" creationId="{7EAF1420-7163-D1E3-27B1-A233810570CB}"/>
          </ac:picMkLst>
        </pc:picChg>
        <pc:picChg chg="add mod">
          <ac:chgData name="Brian Peterson" userId="31d18e3df39d937e" providerId="LiveId" clId="{C7823A92-7A21-46B6-9717-2F583E1C2B49}" dt="2024-06-20T18:32:43.771" v="4435"/>
          <ac:picMkLst>
            <pc:docMk/>
            <pc:sldMk cId="1551565104" sldId="2134807346"/>
            <ac:picMk id="8" creationId="{2DBB1544-D766-58BC-52F0-DA1447EFB56C}"/>
          </ac:picMkLst>
        </pc:picChg>
        <pc:picChg chg="mod">
          <ac:chgData name="Brian Peterson" userId="31d18e3df39d937e" providerId="LiveId" clId="{C7823A92-7A21-46B6-9717-2F583E1C2B49}" dt="2024-06-20T18:32:39.929" v="4434"/>
          <ac:picMkLst>
            <pc:docMk/>
            <pc:sldMk cId="1551565104" sldId="2134807346"/>
            <ac:picMk id="10" creationId="{E1100825-BD55-1CE9-6228-06435729754F}"/>
          </ac:picMkLst>
        </pc:picChg>
        <pc:picChg chg="add mod">
          <ac:chgData name="Brian Peterson" userId="31d18e3df39d937e" providerId="LiveId" clId="{C7823A92-7A21-46B6-9717-2F583E1C2B49}" dt="2024-06-20T18:32:50.768" v="4459" actId="1036"/>
          <ac:picMkLst>
            <pc:docMk/>
            <pc:sldMk cId="1551565104" sldId="2134807346"/>
            <ac:picMk id="17" creationId="{6F66ACB4-60B4-06CF-C96D-0CA50C8AAD8B}"/>
          </ac:picMkLst>
        </pc:picChg>
      </pc:sldChg>
      <pc:sldChg chg="new del">
        <pc:chgData name="Brian Peterson" userId="31d18e3df39d937e" providerId="LiveId" clId="{C7823A92-7A21-46B6-9717-2F583E1C2B49}" dt="2024-06-20T18:31:51.704" v="4382" actId="680"/>
        <pc:sldMkLst>
          <pc:docMk/>
          <pc:sldMk cId="3793236996" sldId="2134807346"/>
        </pc:sldMkLst>
      </pc:sldChg>
      <pc:sldChg chg="addSp delSp modSp new mod">
        <pc:chgData name="Brian Peterson" userId="31d18e3df39d937e" providerId="LiveId" clId="{C7823A92-7A21-46B6-9717-2F583E1C2B49}" dt="2024-06-20T18:34:29.427" v="4568" actId="1036"/>
        <pc:sldMkLst>
          <pc:docMk/>
          <pc:sldMk cId="441136597" sldId="2134807347"/>
        </pc:sldMkLst>
        <pc:spChg chg="mod">
          <ac:chgData name="Brian Peterson" userId="31d18e3df39d937e" providerId="LiveId" clId="{C7823A92-7A21-46B6-9717-2F583E1C2B49}" dt="2024-06-20T18:34:07.310" v="4526" actId="20577"/>
          <ac:spMkLst>
            <pc:docMk/>
            <pc:sldMk cId="441136597" sldId="2134807347"/>
            <ac:spMk id="2" creationId="{75FC17A1-DB85-B90B-2E29-872F12134DC8}"/>
          </ac:spMkLst>
        </pc:spChg>
        <pc:spChg chg="del">
          <ac:chgData name="Brian Peterson" userId="31d18e3df39d937e" providerId="LiveId" clId="{C7823A92-7A21-46B6-9717-2F583E1C2B49}" dt="2024-06-20T18:34:18.242" v="4527" actId="478"/>
          <ac:spMkLst>
            <pc:docMk/>
            <pc:sldMk cId="441136597" sldId="2134807347"/>
            <ac:spMk id="3" creationId="{5A7B7A58-04E3-F91D-90F7-89C010416BBB}"/>
          </ac:spMkLst>
        </pc:spChg>
        <pc:spChg chg="mod">
          <ac:chgData name="Brian Peterson" userId="31d18e3df39d937e" providerId="LiveId" clId="{C7823A92-7A21-46B6-9717-2F583E1C2B49}" dt="2024-06-20T18:34:19.190" v="4528"/>
          <ac:spMkLst>
            <pc:docMk/>
            <pc:sldMk cId="441136597" sldId="2134807347"/>
            <ac:spMk id="8" creationId="{A5577791-3369-AEE6-01D2-313C24055944}"/>
          </ac:spMkLst>
        </pc:spChg>
        <pc:spChg chg="mod">
          <ac:chgData name="Brian Peterson" userId="31d18e3df39d937e" providerId="LiveId" clId="{C7823A92-7A21-46B6-9717-2F583E1C2B49}" dt="2024-06-20T18:34:19.190" v="4528"/>
          <ac:spMkLst>
            <pc:docMk/>
            <pc:sldMk cId="441136597" sldId="2134807347"/>
            <ac:spMk id="10" creationId="{4D632161-C4A5-9C4C-485A-DC9CC051B151}"/>
          </ac:spMkLst>
        </pc:spChg>
        <pc:spChg chg="mod">
          <ac:chgData name="Brian Peterson" userId="31d18e3df39d937e" providerId="LiveId" clId="{C7823A92-7A21-46B6-9717-2F583E1C2B49}" dt="2024-06-20T18:34:19.190" v="4528"/>
          <ac:spMkLst>
            <pc:docMk/>
            <pc:sldMk cId="441136597" sldId="2134807347"/>
            <ac:spMk id="11" creationId="{90987EAB-8665-5533-79EA-8669B6BF636F}"/>
          </ac:spMkLst>
        </pc:spChg>
        <pc:spChg chg="mod">
          <ac:chgData name="Brian Peterson" userId="31d18e3df39d937e" providerId="LiveId" clId="{C7823A92-7A21-46B6-9717-2F583E1C2B49}" dt="2024-06-20T18:34:19.190" v="4528"/>
          <ac:spMkLst>
            <pc:docMk/>
            <pc:sldMk cId="441136597" sldId="2134807347"/>
            <ac:spMk id="12" creationId="{8F4B884A-2890-EAA2-7202-A10F931E290A}"/>
          </ac:spMkLst>
        </pc:spChg>
        <pc:grpChg chg="add mod">
          <ac:chgData name="Brian Peterson" userId="31d18e3df39d937e" providerId="LiveId" clId="{C7823A92-7A21-46B6-9717-2F583E1C2B49}" dt="2024-06-20T18:34:19.190" v="4528"/>
          <ac:grpSpMkLst>
            <pc:docMk/>
            <pc:sldMk cId="441136597" sldId="2134807347"/>
            <ac:grpSpMk id="6" creationId="{C0B4943E-7B8E-2EE9-455E-CC804D68925D}"/>
          </ac:grpSpMkLst>
        </pc:grpChg>
        <pc:grpChg chg="add mod">
          <ac:chgData name="Brian Peterson" userId="31d18e3df39d937e" providerId="LiveId" clId="{C7823A92-7A21-46B6-9717-2F583E1C2B49}" dt="2024-06-20T18:34:19.190" v="4528"/>
          <ac:grpSpMkLst>
            <pc:docMk/>
            <pc:sldMk cId="441136597" sldId="2134807347"/>
            <ac:grpSpMk id="9" creationId="{D5B28DFB-F920-D3EA-1FF7-50FAF88C3620}"/>
          </ac:grpSpMkLst>
        </pc:grpChg>
        <pc:grpChg chg="add mod">
          <ac:chgData name="Brian Peterson" userId="31d18e3df39d937e" providerId="LiveId" clId="{C7823A92-7A21-46B6-9717-2F583E1C2B49}" dt="2024-06-20T18:34:19.190" v="4528"/>
          <ac:grpSpMkLst>
            <pc:docMk/>
            <pc:sldMk cId="441136597" sldId="2134807347"/>
            <ac:grpSpMk id="13" creationId="{44C2F800-984A-61C6-567D-1872555B338C}"/>
          </ac:grpSpMkLst>
        </pc:grpChg>
        <pc:picChg chg="add mod">
          <ac:chgData name="Brian Peterson" userId="31d18e3df39d937e" providerId="LiveId" clId="{C7823A92-7A21-46B6-9717-2F583E1C2B49}" dt="2024-06-20T18:34:22.618" v="4531"/>
          <ac:picMkLst>
            <pc:docMk/>
            <pc:sldMk cId="441136597" sldId="2134807347"/>
            <ac:picMk id="5" creationId="{46BA1088-0863-E93D-2082-51D7DF55F0B5}"/>
          </ac:picMkLst>
        </pc:picChg>
        <pc:picChg chg="mod">
          <ac:chgData name="Brian Peterson" userId="31d18e3df39d937e" providerId="LiveId" clId="{C7823A92-7A21-46B6-9717-2F583E1C2B49}" dt="2024-06-20T18:34:19.190" v="4528"/>
          <ac:picMkLst>
            <pc:docMk/>
            <pc:sldMk cId="441136597" sldId="2134807347"/>
            <ac:picMk id="7" creationId="{C9BE1931-7EF4-D643-493F-AECCEA0131A9}"/>
          </ac:picMkLst>
        </pc:picChg>
        <pc:picChg chg="mod">
          <ac:chgData name="Brian Peterson" userId="31d18e3df39d937e" providerId="LiveId" clId="{C7823A92-7A21-46B6-9717-2F583E1C2B49}" dt="2024-06-20T18:34:19.190" v="4528"/>
          <ac:picMkLst>
            <pc:docMk/>
            <pc:sldMk cId="441136597" sldId="2134807347"/>
            <ac:picMk id="14" creationId="{DCD4F885-4419-4AB6-B995-622E0BE56CDC}"/>
          </ac:picMkLst>
        </pc:picChg>
        <pc:picChg chg="mod">
          <ac:chgData name="Brian Peterson" userId="31d18e3df39d937e" providerId="LiveId" clId="{C7823A92-7A21-46B6-9717-2F583E1C2B49}" dt="2024-06-20T18:34:19.190" v="4528"/>
          <ac:picMkLst>
            <pc:docMk/>
            <pc:sldMk cId="441136597" sldId="2134807347"/>
            <ac:picMk id="15" creationId="{1D413918-75D6-8449-1831-9CFC9AD152C8}"/>
          </ac:picMkLst>
        </pc:picChg>
        <pc:picChg chg="add mod">
          <ac:chgData name="Brian Peterson" userId="31d18e3df39d937e" providerId="LiveId" clId="{C7823A92-7A21-46B6-9717-2F583E1C2B49}" dt="2024-06-20T18:34:29.427" v="4568" actId="1036"/>
          <ac:picMkLst>
            <pc:docMk/>
            <pc:sldMk cId="441136597" sldId="2134807347"/>
            <ac:picMk id="16" creationId="{BE086FC0-3FEC-2D65-5AF1-199ED620AAC6}"/>
          </ac:picMkLst>
        </pc:picChg>
      </pc:sldChg>
      <pc:sldChg chg="addSp delSp modSp add mod">
        <pc:chgData name="Brian Peterson" userId="31d18e3df39d937e" providerId="LiveId" clId="{C7823A92-7A21-46B6-9717-2F583E1C2B49}" dt="2024-06-20T18:39:14.378" v="5093" actId="1038"/>
        <pc:sldMkLst>
          <pc:docMk/>
          <pc:sldMk cId="1790759478" sldId="2134807348"/>
        </pc:sldMkLst>
        <pc:spChg chg="mod">
          <ac:chgData name="Brian Peterson" userId="31d18e3df39d937e" providerId="LiveId" clId="{C7823A92-7A21-46B6-9717-2F583E1C2B49}" dt="2024-06-20T18:35:04.094" v="4612" actId="20577"/>
          <ac:spMkLst>
            <pc:docMk/>
            <pc:sldMk cId="1790759478" sldId="2134807348"/>
            <ac:spMk id="2" creationId="{75FC17A1-DB85-B90B-2E29-872F12134DC8}"/>
          </ac:spMkLst>
        </pc:spChg>
        <pc:spChg chg="del">
          <ac:chgData name="Brian Peterson" userId="31d18e3df39d937e" providerId="LiveId" clId="{C7823A92-7A21-46B6-9717-2F583E1C2B49}" dt="2024-06-20T18:35:14.113" v="4613" actId="478"/>
          <ac:spMkLst>
            <pc:docMk/>
            <pc:sldMk cId="1790759478" sldId="2134807348"/>
            <ac:spMk id="3" creationId="{5A7B7A58-04E3-F91D-90F7-89C010416BBB}"/>
          </ac:spMkLst>
        </pc:spChg>
        <pc:spChg chg="add mod">
          <ac:chgData name="Brian Peterson" userId="31d18e3df39d937e" providerId="LiveId" clId="{C7823A92-7A21-46B6-9717-2F583E1C2B49}" dt="2024-06-20T18:35:15.267" v="4614"/>
          <ac:spMkLst>
            <pc:docMk/>
            <pc:sldMk cId="1790759478" sldId="2134807348"/>
            <ac:spMk id="6" creationId="{8AE348B5-3D35-BABF-463F-184A383D4B3E}"/>
          </ac:spMkLst>
        </pc:spChg>
        <pc:spChg chg="add mod">
          <ac:chgData name="Brian Peterson" userId="31d18e3df39d937e" providerId="LiveId" clId="{C7823A92-7A21-46B6-9717-2F583E1C2B49}" dt="2024-06-20T18:35:15.267" v="4614"/>
          <ac:spMkLst>
            <pc:docMk/>
            <pc:sldMk cId="1790759478" sldId="2134807348"/>
            <ac:spMk id="7" creationId="{5FF5D732-F7C5-04A3-D844-A96C1C142A1D}"/>
          </ac:spMkLst>
        </pc:spChg>
        <pc:spChg chg="add mod">
          <ac:chgData name="Brian Peterson" userId="31d18e3df39d937e" providerId="LiveId" clId="{C7823A92-7A21-46B6-9717-2F583E1C2B49}" dt="2024-06-20T18:35:15.267" v="4614"/>
          <ac:spMkLst>
            <pc:docMk/>
            <pc:sldMk cId="1790759478" sldId="2134807348"/>
            <ac:spMk id="8" creationId="{715C721C-2A99-BB6E-D1E9-FE36ADAB1291}"/>
          </ac:spMkLst>
        </pc:spChg>
        <pc:spChg chg="add mod">
          <ac:chgData name="Brian Peterson" userId="31d18e3df39d937e" providerId="LiveId" clId="{C7823A92-7A21-46B6-9717-2F583E1C2B49}" dt="2024-06-20T18:35:15.267" v="4614"/>
          <ac:spMkLst>
            <pc:docMk/>
            <pc:sldMk cId="1790759478" sldId="2134807348"/>
            <ac:spMk id="9" creationId="{31E1CBC3-A5EC-FDDA-C26D-3BA76A3558FB}"/>
          </ac:spMkLst>
        </pc:spChg>
        <pc:picChg chg="add mod">
          <ac:chgData name="Brian Peterson" userId="31d18e3df39d937e" providerId="LiveId" clId="{C7823A92-7A21-46B6-9717-2F583E1C2B49}" dt="2024-06-20T18:35:18.935" v="4615"/>
          <ac:picMkLst>
            <pc:docMk/>
            <pc:sldMk cId="1790759478" sldId="2134807348"/>
            <ac:picMk id="5" creationId="{4F55367A-AA5A-A920-A011-51037AE9AB6B}"/>
          </ac:picMkLst>
        </pc:picChg>
        <pc:picChg chg="add mod">
          <ac:chgData name="Brian Peterson" userId="31d18e3df39d937e" providerId="LiveId" clId="{C7823A92-7A21-46B6-9717-2F583E1C2B49}" dt="2024-06-20T18:39:14.378" v="5093" actId="1038"/>
          <ac:picMkLst>
            <pc:docMk/>
            <pc:sldMk cId="1790759478" sldId="2134807348"/>
            <ac:picMk id="10" creationId="{42EDDFEF-9531-5F19-AE5D-C03113A8DBB3}"/>
          </ac:picMkLst>
        </pc:picChg>
      </pc:sldChg>
      <pc:sldChg chg="addSp delSp modSp add mod">
        <pc:chgData name="Brian Peterson" userId="31d18e3df39d937e" providerId="LiveId" clId="{C7823A92-7A21-46B6-9717-2F583E1C2B49}" dt="2024-06-20T18:39:07.851" v="5071" actId="1035"/>
        <pc:sldMkLst>
          <pc:docMk/>
          <pc:sldMk cId="1821829421" sldId="2134807349"/>
        </pc:sldMkLst>
        <pc:spChg chg="mod">
          <ac:chgData name="Brian Peterson" userId="31d18e3df39d937e" providerId="LiveId" clId="{C7823A92-7A21-46B6-9717-2F583E1C2B49}" dt="2024-06-20T18:35:51.884" v="4718" actId="20577"/>
          <ac:spMkLst>
            <pc:docMk/>
            <pc:sldMk cId="1821829421" sldId="2134807349"/>
            <ac:spMk id="2" creationId="{75FC17A1-DB85-B90B-2E29-872F12134DC8}"/>
          </ac:spMkLst>
        </pc:spChg>
        <pc:spChg chg="del">
          <ac:chgData name="Brian Peterson" userId="31d18e3df39d937e" providerId="LiveId" clId="{C7823A92-7A21-46B6-9717-2F583E1C2B49}" dt="2024-06-20T18:36:00.988" v="4719" actId="478"/>
          <ac:spMkLst>
            <pc:docMk/>
            <pc:sldMk cId="1821829421" sldId="2134807349"/>
            <ac:spMk id="3" creationId="{5A7B7A58-04E3-F91D-90F7-89C010416BBB}"/>
          </ac:spMkLst>
        </pc:spChg>
        <pc:spChg chg="add mod">
          <ac:chgData name="Brian Peterson" userId="31d18e3df39d937e" providerId="LiveId" clId="{C7823A92-7A21-46B6-9717-2F583E1C2B49}" dt="2024-06-20T18:36:01.684" v="4720"/>
          <ac:spMkLst>
            <pc:docMk/>
            <pc:sldMk cId="1821829421" sldId="2134807349"/>
            <ac:spMk id="6" creationId="{63A87310-346F-EFB9-853B-23A80F22DF25}"/>
          </ac:spMkLst>
        </pc:spChg>
        <pc:spChg chg="add mod">
          <ac:chgData name="Brian Peterson" userId="31d18e3df39d937e" providerId="LiveId" clId="{C7823A92-7A21-46B6-9717-2F583E1C2B49}" dt="2024-06-20T18:36:01.684" v="4720"/>
          <ac:spMkLst>
            <pc:docMk/>
            <pc:sldMk cId="1821829421" sldId="2134807349"/>
            <ac:spMk id="7" creationId="{4BAF712F-F37C-AE58-9676-AD5E337D66FA}"/>
          </ac:spMkLst>
        </pc:spChg>
        <pc:spChg chg="add mod">
          <ac:chgData name="Brian Peterson" userId="31d18e3df39d937e" providerId="LiveId" clId="{C7823A92-7A21-46B6-9717-2F583E1C2B49}" dt="2024-06-20T18:36:01.684" v="4720"/>
          <ac:spMkLst>
            <pc:docMk/>
            <pc:sldMk cId="1821829421" sldId="2134807349"/>
            <ac:spMk id="8" creationId="{14282E71-E14E-4CAB-2DF9-E47CD20D95EC}"/>
          </ac:spMkLst>
        </pc:spChg>
        <pc:spChg chg="mod">
          <ac:chgData name="Brian Peterson" userId="31d18e3df39d937e" providerId="LiveId" clId="{C7823A92-7A21-46B6-9717-2F583E1C2B49}" dt="2024-06-20T18:36:01.684" v="4720"/>
          <ac:spMkLst>
            <pc:docMk/>
            <pc:sldMk cId="1821829421" sldId="2134807349"/>
            <ac:spMk id="11" creationId="{301884E9-D551-573D-1881-A47AF6F2ACE0}"/>
          </ac:spMkLst>
        </pc:spChg>
        <pc:grpChg chg="add mod">
          <ac:chgData name="Brian Peterson" userId="31d18e3df39d937e" providerId="LiveId" clId="{C7823A92-7A21-46B6-9717-2F583E1C2B49}" dt="2024-06-20T18:36:01.684" v="4720"/>
          <ac:grpSpMkLst>
            <pc:docMk/>
            <pc:sldMk cId="1821829421" sldId="2134807349"/>
            <ac:grpSpMk id="9" creationId="{9E9CC0C4-4908-1AD3-99D6-7DA857FFB660}"/>
          </ac:grpSpMkLst>
        </pc:grpChg>
        <pc:picChg chg="add mod">
          <ac:chgData name="Brian Peterson" userId="31d18e3df39d937e" providerId="LiveId" clId="{C7823A92-7A21-46B6-9717-2F583E1C2B49}" dt="2024-06-20T18:36:04.969" v="4721"/>
          <ac:picMkLst>
            <pc:docMk/>
            <pc:sldMk cId="1821829421" sldId="2134807349"/>
            <ac:picMk id="5" creationId="{932C55E5-A06A-9E7E-819E-4F27019B36B6}"/>
          </ac:picMkLst>
        </pc:picChg>
        <pc:picChg chg="mod">
          <ac:chgData name="Brian Peterson" userId="31d18e3df39d937e" providerId="LiveId" clId="{C7823A92-7A21-46B6-9717-2F583E1C2B49}" dt="2024-06-20T18:36:01.684" v="4720"/>
          <ac:picMkLst>
            <pc:docMk/>
            <pc:sldMk cId="1821829421" sldId="2134807349"/>
            <ac:picMk id="10" creationId="{3885DCC7-F282-BD69-1966-9EEA8F0464D7}"/>
          </ac:picMkLst>
        </pc:picChg>
        <pc:picChg chg="add mod">
          <ac:chgData name="Brian Peterson" userId="31d18e3df39d937e" providerId="LiveId" clId="{C7823A92-7A21-46B6-9717-2F583E1C2B49}" dt="2024-06-20T18:39:07.851" v="5071" actId="1035"/>
          <ac:picMkLst>
            <pc:docMk/>
            <pc:sldMk cId="1821829421" sldId="2134807349"/>
            <ac:picMk id="12" creationId="{7D6FECB2-0C17-10AC-21AB-73AD720CC7A6}"/>
          </ac:picMkLst>
        </pc:picChg>
      </pc:sldChg>
      <pc:sldChg chg="addSp delSp modSp add mod">
        <pc:chgData name="Brian Peterson" userId="31d18e3df39d937e" providerId="LiveId" clId="{C7823A92-7A21-46B6-9717-2F583E1C2B49}" dt="2024-06-20T18:37:10.031" v="4842" actId="1036"/>
        <pc:sldMkLst>
          <pc:docMk/>
          <pc:sldMk cId="2342959921" sldId="2134807350"/>
        </pc:sldMkLst>
        <pc:spChg chg="mod">
          <ac:chgData name="Brian Peterson" userId="31d18e3df39d937e" providerId="LiveId" clId="{C7823A92-7A21-46B6-9717-2F583E1C2B49}" dt="2024-06-20T18:36:55.037" v="4821" actId="20577"/>
          <ac:spMkLst>
            <pc:docMk/>
            <pc:sldMk cId="2342959921" sldId="2134807350"/>
            <ac:spMk id="2" creationId="{75FC17A1-DB85-B90B-2E29-872F12134DC8}"/>
          </ac:spMkLst>
        </pc:spChg>
        <pc:spChg chg="del">
          <ac:chgData name="Brian Peterson" userId="31d18e3df39d937e" providerId="LiveId" clId="{C7823A92-7A21-46B6-9717-2F583E1C2B49}" dt="2024-06-20T18:37:03.279" v="4822" actId="478"/>
          <ac:spMkLst>
            <pc:docMk/>
            <pc:sldMk cId="2342959921" sldId="2134807350"/>
            <ac:spMk id="3" creationId="{5A7B7A58-04E3-F91D-90F7-89C010416BBB}"/>
          </ac:spMkLst>
        </pc:spChg>
        <pc:spChg chg="add mod">
          <ac:chgData name="Brian Peterson" userId="31d18e3df39d937e" providerId="LiveId" clId="{C7823A92-7A21-46B6-9717-2F583E1C2B49}" dt="2024-06-20T18:37:03.746" v="4823"/>
          <ac:spMkLst>
            <pc:docMk/>
            <pc:sldMk cId="2342959921" sldId="2134807350"/>
            <ac:spMk id="6" creationId="{FF362128-D0F9-1207-5005-11C4B6046C70}"/>
          </ac:spMkLst>
        </pc:spChg>
        <pc:spChg chg="add mod">
          <ac:chgData name="Brian Peterson" userId="31d18e3df39d937e" providerId="LiveId" clId="{C7823A92-7A21-46B6-9717-2F583E1C2B49}" dt="2024-06-20T18:37:03.746" v="4823"/>
          <ac:spMkLst>
            <pc:docMk/>
            <pc:sldMk cId="2342959921" sldId="2134807350"/>
            <ac:spMk id="7" creationId="{3D2E6FAD-1210-2CD4-BAF7-B5ADEA7B632B}"/>
          </ac:spMkLst>
        </pc:spChg>
        <pc:spChg chg="add mod">
          <ac:chgData name="Brian Peterson" userId="31d18e3df39d937e" providerId="LiveId" clId="{C7823A92-7A21-46B6-9717-2F583E1C2B49}" dt="2024-06-20T18:37:03.746" v="4823"/>
          <ac:spMkLst>
            <pc:docMk/>
            <pc:sldMk cId="2342959921" sldId="2134807350"/>
            <ac:spMk id="8" creationId="{737FFDD5-AB61-9780-0AE0-5B03072416F3}"/>
          </ac:spMkLst>
        </pc:spChg>
        <pc:spChg chg="mod">
          <ac:chgData name="Brian Peterson" userId="31d18e3df39d937e" providerId="LiveId" clId="{C7823A92-7A21-46B6-9717-2F583E1C2B49}" dt="2024-06-20T18:37:03.746" v="4823"/>
          <ac:spMkLst>
            <pc:docMk/>
            <pc:sldMk cId="2342959921" sldId="2134807350"/>
            <ac:spMk id="14" creationId="{7B0C8D35-05DD-B808-EC4F-3256B28F3542}"/>
          </ac:spMkLst>
        </pc:spChg>
        <pc:spChg chg="mod">
          <ac:chgData name="Brian Peterson" userId="31d18e3df39d937e" providerId="LiveId" clId="{C7823A92-7A21-46B6-9717-2F583E1C2B49}" dt="2024-06-20T18:37:03.746" v="4823"/>
          <ac:spMkLst>
            <pc:docMk/>
            <pc:sldMk cId="2342959921" sldId="2134807350"/>
            <ac:spMk id="16" creationId="{1F76F2FD-D3C6-3816-D0D3-662B74B1F3B7}"/>
          </ac:spMkLst>
        </pc:spChg>
        <pc:spChg chg="mod">
          <ac:chgData name="Brian Peterson" userId="31d18e3df39d937e" providerId="LiveId" clId="{C7823A92-7A21-46B6-9717-2F583E1C2B49}" dt="2024-06-20T18:37:03.746" v="4823"/>
          <ac:spMkLst>
            <pc:docMk/>
            <pc:sldMk cId="2342959921" sldId="2134807350"/>
            <ac:spMk id="18" creationId="{DB8EE085-041D-0C23-B3AF-F6A042648E9B}"/>
          </ac:spMkLst>
        </pc:spChg>
        <pc:grpChg chg="add mod">
          <ac:chgData name="Brian Peterson" userId="31d18e3df39d937e" providerId="LiveId" clId="{C7823A92-7A21-46B6-9717-2F583E1C2B49}" dt="2024-06-20T18:37:03.746" v="4823"/>
          <ac:grpSpMkLst>
            <pc:docMk/>
            <pc:sldMk cId="2342959921" sldId="2134807350"/>
            <ac:grpSpMk id="9" creationId="{FFDDCFC1-B2A4-446C-0C9D-F96576333D7E}"/>
          </ac:grpSpMkLst>
        </pc:grpChg>
        <pc:grpChg chg="mod">
          <ac:chgData name="Brian Peterson" userId="31d18e3df39d937e" providerId="LiveId" clId="{C7823A92-7A21-46B6-9717-2F583E1C2B49}" dt="2024-06-20T18:37:03.746" v="4823"/>
          <ac:grpSpMkLst>
            <pc:docMk/>
            <pc:sldMk cId="2342959921" sldId="2134807350"/>
            <ac:grpSpMk id="10" creationId="{CE479D92-7CBA-5AF1-0D7B-9364A97C8823}"/>
          </ac:grpSpMkLst>
        </pc:grpChg>
        <pc:grpChg chg="mod">
          <ac:chgData name="Brian Peterson" userId="31d18e3df39d937e" providerId="LiveId" clId="{C7823A92-7A21-46B6-9717-2F583E1C2B49}" dt="2024-06-20T18:37:03.746" v="4823"/>
          <ac:grpSpMkLst>
            <pc:docMk/>
            <pc:sldMk cId="2342959921" sldId="2134807350"/>
            <ac:grpSpMk id="11" creationId="{B266ED82-5ED2-7466-1F30-056FA0CDA174}"/>
          </ac:grpSpMkLst>
        </pc:grpChg>
        <pc:grpChg chg="mod">
          <ac:chgData name="Brian Peterson" userId="31d18e3df39d937e" providerId="LiveId" clId="{C7823A92-7A21-46B6-9717-2F583E1C2B49}" dt="2024-06-20T18:37:03.746" v="4823"/>
          <ac:grpSpMkLst>
            <pc:docMk/>
            <pc:sldMk cId="2342959921" sldId="2134807350"/>
            <ac:grpSpMk id="12" creationId="{EE69F160-7A23-C69F-FAFC-2FB595290FD3}"/>
          </ac:grpSpMkLst>
        </pc:grpChg>
        <pc:picChg chg="add mod">
          <ac:chgData name="Brian Peterson" userId="31d18e3df39d937e" providerId="LiveId" clId="{C7823A92-7A21-46B6-9717-2F583E1C2B49}" dt="2024-06-20T18:37:06.574" v="4824"/>
          <ac:picMkLst>
            <pc:docMk/>
            <pc:sldMk cId="2342959921" sldId="2134807350"/>
            <ac:picMk id="5" creationId="{F89117AF-A274-B3EC-2734-D8C6797E8142}"/>
          </ac:picMkLst>
        </pc:picChg>
        <pc:picChg chg="mod">
          <ac:chgData name="Brian Peterson" userId="31d18e3df39d937e" providerId="LiveId" clId="{C7823A92-7A21-46B6-9717-2F583E1C2B49}" dt="2024-06-20T18:37:03.746" v="4823"/>
          <ac:picMkLst>
            <pc:docMk/>
            <pc:sldMk cId="2342959921" sldId="2134807350"/>
            <ac:picMk id="13" creationId="{F9D34FE3-B923-B87B-C592-708319483494}"/>
          </ac:picMkLst>
        </pc:picChg>
        <pc:picChg chg="mod">
          <ac:chgData name="Brian Peterson" userId="31d18e3df39d937e" providerId="LiveId" clId="{C7823A92-7A21-46B6-9717-2F583E1C2B49}" dt="2024-06-20T18:37:03.746" v="4823"/>
          <ac:picMkLst>
            <pc:docMk/>
            <pc:sldMk cId="2342959921" sldId="2134807350"/>
            <ac:picMk id="15" creationId="{8C3D5343-E104-A43E-76F5-FDFB680E7C76}"/>
          </ac:picMkLst>
        </pc:picChg>
        <pc:picChg chg="mod">
          <ac:chgData name="Brian Peterson" userId="31d18e3df39d937e" providerId="LiveId" clId="{C7823A92-7A21-46B6-9717-2F583E1C2B49}" dt="2024-06-20T18:37:03.746" v="4823"/>
          <ac:picMkLst>
            <pc:docMk/>
            <pc:sldMk cId="2342959921" sldId="2134807350"/>
            <ac:picMk id="17" creationId="{B9A37772-B74A-C20E-25E7-C9AA6E752F88}"/>
          </ac:picMkLst>
        </pc:picChg>
        <pc:picChg chg="add mod">
          <ac:chgData name="Brian Peterson" userId="31d18e3df39d937e" providerId="LiveId" clId="{C7823A92-7A21-46B6-9717-2F583E1C2B49}" dt="2024-06-20T18:37:10.031" v="4842" actId="1036"/>
          <ac:picMkLst>
            <pc:docMk/>
            <pc:sldMk cId="2342959921" sldId="2134807350"/>
            <ac:picMk id="19" creationId="{3A6DFED3-9115-F1B2-F56D-8108ED689300}"/>
          </ac:picMkLst>
        </pc:picChg>
      </pc:sldChg>
      <pc:sldChg chg="modSp add mod">
        <pc:chgData name="Brian Peterson" userId="31d18e3df39d937e" providerId="LiveId" clId="{C7823A92-7A21-46B6-9717-2F583E1C2B49}" dt="2024-06-20T18:40:37.868" v="5238" actId="20577"/>
        <pc:sldMkLst>
          <pc:docMk/>
          <pc:sldMk cId="2024970664" sldId="2134807351"/>
        </pc:sldMkLst>
        <pc:spChg chg="mod">
          <ac:chgData name="Brian Peterson" userId="31d18e3df39d937e" providerId="LiveId" clId="{C7823A92-7A21-46B6-9717-2F583E1C2B49}" dt="2024-06-20T18:40:37.868" v="5238" actId="20577"/>
          <ac:spMkLst>
            <pc:docMk/>
            <pc:sldMk cId="2024970664" sldId="2134807351"/>
            <ac:spMk id="2" creationId="{75FC17A1-DB85-B90B-2E29-872F12134DC8}"/>
          </ac:spMkLst>
        </pc:spChg>
        <pc:spChg chg="mod">
          <ac:chgData name="Brian Peterson" userId="31d18e3df39d937e" providerId="LiveId" clId="{C7823A92-7A21-46B6-9717-2F583E1C2B49}" dt="2024-06-20T18:40:06.289" v="5107" actId="20577"/>
          <ac:spMkLst>
            <pc:docMk/>
            <pc:sldMk cId="2024970664" sldId="2134807351"/>
            <ac:spMk id="3" creationId="{5A7B7A58-04E3-F91D-90F7-89C010416BBB}"/>
          </ac:spMkLst>
        </pc:spChg>
      </pc:sldChg>
      <pc:sldChg chg="addSp delSp modSp add mod">
        <pc:chgData name="Brian Peterson" userId="31d18e3df39d937e" providerId="LiveId" clId="{C7823A92-7A21-46B6-9717-2F583E1C2B49}" dt="2024-06-20T18:37:52.501" v="4934" actId="1035"/>
        <pc:sldMkLst>
          <pc:docMk/>
          <pc:sldMk cId="2329528734" sldId="2134807352"/>
        </pc:sldMkLst>
        <pc:spChg chg="mod">
          <ac:chgData name="Brian Peterson" userId="31d18e3df39d937e" providerId="LiveId" clId="{C7823A92-7A21-46B6-9717-2F583E1C2B49}" dt="2024-06-20T18:37:36.428" v="4896" actId="20577"/>
          <ac:spMkLst>
            <pc:docMk/>
            <pc:sldMk cId="2329528734" sldId="2134807352"/>
            <ac:spMk id="2" creationId="{75FC17A1-DB85-B90B-2E29-872F12134DC8}"/>
          </ac:spMkLst>
        </pc:spChg>
        <pc:spChg chg="del">
          <ac:chgData name="Brian Peterson" userId="31d18e3df39d937e" providerId="LiveId" clId="{C7823A92-7A21-46B6-9717-2F583E1C2B49}" dt="2024-06-20T18:37:45.055" v="4897" actId="478"/>
          <ac:spMkLst>
            <pc:docMk/>
            <pc:sldMk cId="2329528734" sldId="2134807352"/>
            <ac:spMk id="3" creationId="{5A7B7A58-04E3-F91D-90F7-89C010416BBB}"/>
          </ac:spMkLst>
        </pc:spChg>
        <pc:spChg chg="mod">
          <ac:chgData name="Brian Peterson" userId="31d18e3df39d937e" providerId="LiveId" clId="{C7823A92-7A21-46B6-9717-2F583E1C2B49}" dt="2024-06-20T18:37:45.595" v="4898"/>
          <ac:spMkLst>
            <pc:docMk/>
            <pc:sldMk cId="2329528734" sldId="2134807352"/>
            <ac:spMk id="7" creationId="{BCC427ED-F5DE-610E-446C-B82112F96304}"/>
          </ac:spMkLst>
        </pc:spChg>
        <pc:spChg chg="mod">
          <ac:chgData name="Brian Peterson" userId="31d18e3df39d937e" providerId="LiveId" clId="{C7823A92-7A21-46B6-9717-2F583E1C2B49}" dt="2024-06-20T18:37:45.595" v="4898"/>
          <ac:spMkLst>
            <pc:docMk/>
            <pc:sldMk cId="2329528734" sldId="2134807352"/>
            <ac:spMk id="8" creationId="{74D85EC3-3C0E-A722-6D5C-8303CDC561AC}"/>
          </ac:spMkLst>
        </pc:spChg>
        <pc:spChg chg="mod">
          <ac:chgData name="Brian Peterson" userId="31d18e3df39d937e" providerId="LiveId" clId="{C7823A92-7A21-46B6-9717-2F583E1C2B49}" dt="2024-06-20T18:37:45.595" v="4898"/>
          <ac:spMkLst>
            <pc:docMk/>
            <pc:sldMk cId="2329528734" sldId="2134807352"/>
            <ac:spMk id="9" creationId="{C6FF4327-E35D-DEFD-4B7F-6D4AB2AD2630}"/>
          </ac:spMkLst>
        </pc:spChg>
        <pc:spChg chg="mod">
          <ac:chgData name="Brian Peterson" userId="31d18e3df39d937e" providerId="LiveId" clId="{C7823A92-7A21-46B6-9717-2F583E1C2B49}" dt="2024-06-20T18:37:45.595" v="4898"/>
          <ac:spMkLst>
            <pc:docMk/>
            <pc:sldMk cId="2329528734" sldId="2134807352"/>
            <ac:spMk id="12" creationId="{5B00C41E-96A5-2208-C771-612CB3F73992}"/>
          </ac:spMkLst>
        </pc:spChg>
        <pc:spChg chg="add mod">
          <ac:chgData name="Brian Peterson" userId="31d18e3df39d937e" providerId="LiveId" clId="{C7823A92-7A21-46B6-9717-2F583E1C2B49}" dt="2024-06-20T18:37:48.751" v="4901"/>
          <ac:spMkLst>
            <pc:docMk/>
            <pc:sldMk cId="2329528734" sldId="2134807352"/>
            <ac:spMk id="13" creationId="{B5B00717-F913-4655-6419-6EF30D4ADF33}"/>
          </ac:spMkLst>
        </pc:spChg>
        <pc:grpChg chg="add mod">
          <ac:chgData name="Brian Peterson" userId="31d18e3df39d937e" providerId="LiveId" clId="{C7823A92-7A21-46B6-9717-2F583E1C2B49}" dt="2024-06-20T18:37:45.595" v="4898"/>
          <ac:grpSpMkLst>
            <pc:docMk/>
            <pc:sldMk cId="2329528734" sldId="2134807352"/>
            <ac:grpSpMk id="6" creationId="{57424460-3BB0-4AFE-42A0-B3CD81B83839}"/>
          </ac:grpSpMkLst>
        </pc:grpChg>
        <pc:grpChg chg="add mod">
          <ac:chgData name="Brian Peterson" userId="31d18e3df39d937e" providerId="LiveId" clId="{C7823A92-7A21-46B6-9717-2F583E1C2B49}" dt="2024-06-20T18:37:45.595" v="4898"/>
          <ac:grpSpMkLst>
            <pc:docMk/>
            <pc:sldMk cId="2329528734" sldId="2134807352"/>
            <ac:grpSpMk id="10" creationId="{52731283-A2F1-9760-3F8A-1C9CEB0487E1}"/>
          </ac:grpSpMkLst>
        </pc:grpChg>
        <pc:picChg chg="add mod">
          <ac:chgData name="Brian Peterson" userId="31d18e3df39d937e" providerId="LiveId" clId="{C7823A92-7A21-46B6-9717-2F583E1C2B49}" dt="2024-06-20T18:37:48.751" v="4901"/>
          <ac:picMkLst>
            <pc:docMk/>
            <pc:sldMk cId="2329528734" sldId="2134807352"/>
            <ac:picMk id="5" creationId="{4CCBF5E7-088B-C5FD-8062-7075405C8FFF}"/>
          </ac:picMkLst>
        </pc:picChg>
        <pc:picChg chg="mod">
          <ac:chgData name="Brian Peterson" userId="31d18e3df39d937e" providerId="LiveId" clId="{C7823A92-7A21-46B6-9717-2F583E1C2B49}" dt="2024-06-20T18:37:45.595" v="4898"/>
          <ac:picMkLst>
            <pc:docMk/>
            <pc:sldMk cId="2329528734" sldId="2134807352"/>
            <ac:picMk id="11" creationId="{AC962EC5-11F1-952D-D4C0-62AF24405EC6}"/>
          </ac:picMkLst>
        </pc:picChg>
        <pc:picChg chg="add mod">
          <ac:chgData name="Brian Peterson" userId="31d18e3df39d937e" providerId="LiveId" clId="{C7823A92-7A21-46B6-9717-2F583E1C2B49}" dt="2024-06-20T18:37:52.501" v="4934" actId="1035"/>
          <ac:picMkLst>
            <pc:docMk/>
            <pc:sldMk cId="2329528734" sldId="2134807352"/>
            <ac:picMk id="14" creationId="{3536C9EA-B224-DFB9-124E-4450DD2D4C54}"/>
          </ac:picMkLst>
        </pc:picChg>
      </pc:sldChg>
      <pc:sldChg chg="addSp delSp modSp add mod">
        <pc:chgData name="Brian Peterson" userId="31d18e3df39d937e" providerId="LiveId" clId="{C7823A92-7A21-46B6-9717-2F583E1C2B49}" dt="2024-06-20T18:38:59.418" v="5065" actId="1036"/>
        <pc:sldMkLst>
          <pc:docMk/>
          <pc:sldMk cId="3347700501" sldId="2134807353"/>
        </pc:sldMkLst>
        <pc:spChg chg="mod">
          <ac:chgData name="Brian Peterson" userId="31d18e3df39d937e" providerId="LiveId" clId="{C7823A92-7A21-46B6-9717-2F583E1C2B49}" dt="2024-06-20T18:38:38.446" v="5030" actId="20577"/>
          <ac:spMkLst>
            <pc:docMk/>
            <pc:sldMk cId="3347700501" sldId="2134807353"/>
            <ac:spMk id="2" creationId="{75FC17A1-DB85-B90B-2E29-872F12134DC8}"/>
          </ac:spMkLst>
        </pc:spChg>
        <pc:spChg chg="del">
          <ac:chgData name="Brian Peterson" userId="31d18e3df39d937e" providerId="LiveId" clId="{C7823A92-7A21-46B6-9717-2F583E1C2B49}" dt="2024-06-20T18:38:49.379" v="5031" actId="478"/>
          <ac:spMkLst>
            <pc:docMk/>
            <pc:sldMk cId="3347700501" sldId="2134807353"/>
            <ac:spMk id="3" creationId="{5A7B7A58-04E3-F91D-90F7-89C010416BBB}"/>
          </ac:spMkLst>
        </pc:spChg>
        <pc:spChg chg="add mod">
          <ac:chgData name="Brian Peterson" userId="31d18e3df39d937e" providerId="LiveId" clId="{C7823A92-7A21-46B6-9717-2F583E1C2B49}" dt="2024-06-20T18:38:50.520" v="5032"/>
          <ac:spMkLst>
            <pc:docMk/>
            <pc:sldMk cId="3347700501" sldId="2134807353"/>
            <ac:spMk id="6" creationId="{1BA6143F-49FB-4625-ED0B-B965CB341350}"/>
          </ac:spMkLst>
        </pc:spChg>
        <pc:spChg chg="add mod">
          <ac:chgData name="Brian Peterson" userId="31d18e3df39d937e" providerId="LiveId" clId="{C7823A92-7A21-46B6-9717-2F583E1C2B49}" dt="2024-06-20T18:38:50.520" v="5032"/>
          <ac:spMkLst>
            <pc:docMk/>
            <pc:sldMk cId="3347700501" sldId="2134807353"/>
            <ac:spMk id="7" creationId="{0C9056FC-4AD0-3045-B6E3-2D7CA05B0916}"/>
          </ac:spMkLst>
        </pc:spChg>
        <pc:spChg chg="add mod">
          <ac:chgData name="Brian Peterson" userId="31d18e3df39d937e" providerId="LiveId" clId="{C7823A92-7A21-46B6-9717-2F583E1C2B49}" dt="2024-06-20T18:38:50.520" v="5032"/>
          <ac:spMkLst>
            <pc:docMk/>
            <pc:sldMk cId="3347700501" sldId="2134807353"/>
            <ac:spMk id="8" creationId="{1C57B7FC-4316-2572-176E-F8EFC039C677}"/>
          </ac:spMkLst>
        </pc:spChg>
        <pc:spChg chg="mod">
          <ac:chgData name="Brian Peterson" userId="31d18e3df39d937e" providerId="LiveId" clId="{C7823A92-7A21-46B6-9717-2F583E1C2B49}" dt="2024-06-20T18:38:50.520" v="5032"/>
          <ac:spMkLst>
            <pc:docMk/>
            <pc:sldMk cId="3347700501" sldId="2134807353"/>
            <ac:spMk id="12" creationId="{FEA9D7FD-DC76-350D-F7BE-A841A20641C8}"/>
          </ac:spMkLst>
        </pc:spChg>
        <pc:grpChg chg="add mod">
          <ac:chgData name="Brian Peterson" userId="31d18e3df39d937e" providerId="LiveId" clId="{C7823A92-7A21-46B6-9717-2F583E1C2B49}" dt="2024-06-20T18:38:50.520" v="5032"/>
          <ac:grpSpMkLst>
            <pc:docMk/>
            <pc:sldMk cId="3347700501" sldId="2134807353"/>
            <ac:grpSpMk id="10" creationId="{4EFF1B29-47D1-EAC7-E938-38CD8F2BEC41}"/>
          </ac:grpSpMkLst>
        </pc:grpChg>
        <pc:picChg chg="add mod">
          <ac:chgData name="Brian Peterson" userId="31d18e3df39d937e" providerId="LiveId" clId="{C7823A92-7A21-46B6-9717-2F583E1C2B49}" dt="2024-06-20T18:38:53.972" v="5033"/>
          <ac:picMkLst>
            <pc:docMk/>
            <pc:sldMk cId="3347700501" sldId="2134807353"/>
            <ac:picMk id="5" creationId="{A786A570-6D6F-EA27-2395-D123776DE655}"/>
          </ac:picMkLst>
        </pc:picChg>
        <pc:picChg chg="add mod">
          <ac:chgData name="Brian Peterson" userId="31d18e3df39d937e" providerId="LiveId" clId="{C7823A92-7A21-46B6-9717-2F583E1C2B49}" dt="2024-06-20T18:38:50.520" v="5032"/>
          <ac:picMkLst>
            <pc:docMk/>
            <pc:sldMk cId="3347700501" sldId="2134807353"/>
            <ac:picMk id="9" creationId="{77DDC7E8-5640-4FCB-9877-FA43FE752E6D}"/>
          </ac:picMkLst>
        </pc:picChg>
        <pc:picChg chg="mod">
          <ac:chgData name="Brian Peterson" userId="31d18e3df39d937e" providerId="LiveId" clId="{C7823A92-7A21-46B6-9717-2F583E1C2B49}" dt="2024-06-20T18:38:50.520" v="5032"/>
          <ac:picMkLst>
            <pc:docMk/>
            <pc:sldMk cId="3347700501" sldId="2134807353"/>
            <ac:picMk id="11" creationId="{B0AC4FA2-7571-19A2-E1D7-F479E18076FE}"/>
          </ac:picMkLst>
        </pc:picChg>
        <pc:picChg chg="add mod">
          <ac:chgData name="Brian Peterson" userId="31d18e3df39d937e" providerId="LiveId" clId="{C7823A92-7A21-46B6-9717-2F583E1C2B49}" dt="2024-06-20T18:38:59.418" v="5065" actId="1036"/>
          <ac:picMkLst>
            <pc:docMk/>
            <pc:sldMk cId="3347700501" sldId="2134807353"/>
            <ac:picMk id="13" creationId="{49449168-1D5C-E8CF-E8F4-4E00630A328D}"/>
          </ac:picMkLst>
        </pc:picChg>
      </pc:sldChg>
      <pc:sldChg chg="modSp add mod">
        <pc:chgData name="Brian Peterson" userId="31d18e3df39d937e" providerId="LiveId" clId="{C7823A92-7A21-46B6-9717-2F583E1C2B49}" dt="2024-06-20T18:41:13.236" v="5271" actId="20577"/>
        <pc:sldMkLst>
          <pc:docMk/>
          <pc:sldMk cId="499221037" sldId="2134807354"/>
        </pc:sldMkLst>
        <pc:spChg chg="mod">
          <ac:chgData name="Brian Peterson" userId="31d18e3df39d937e" providerId="LiveId" clId="{C7823A92-7A21-46B6-9717-2F583E1C2B49}" dt="2024-06-20T18:40:54.461" v="5262" actId="20577"/>
          <ac:spMkLst>
            <pc:docMk/>
            <pc:sldMk cId="499221037" sldId="2134807354"/>
            <ac:spMk id="2" creationId="{75FC17A1-DB85-B90B-2E29-872F12134DC8}"/>
          </ac:spMkLst>
        </pc:spChg>
        <pc:spChg chg="mod">
          <ac:chgData name="Brian Peterson" userId="31d18e3df39d937e" providerId="LiveId" clId="{C7823A92-7A21-46B6-9717-2F583E1C2B49}" dt="2024-06-20T18:41:13.236" v="5271" actId="20577"/>
          <ac:spMkLst>
            <pc:docMk/>
            <pc:sldMk cId="499221037" sldId="2134807354"/>
            <ac:spMk id="3" creationId="{5A7B7A58-04E3-F91D-90F7-89C010416BBB}"/>
          </ac:spMkLst>
        </pc:spChg>
      </pc:sldChg>
      <pc:sldChg chg="delSp modSp add mod">
        <pc:chgData name="Brian Peterson" userId="31d18e3df39d937e" providerId="LiveId" clId="{C7823A92-7A21-46B6-9717-2F583E1C2B49}" dt="2024-06-20T18:42:46.374" v="5362" actId="20577"/>
        <pc:sldMkLst>
          <pc:docMk/>
          <pc:sldMk cId="3586575617" sldId="2134807355"/>
        </pc:sldMkLst>
        <pc:spChg chg="mod">
          <ac:chgData name="Brian Peterson" userId="31d18e3df39d937e" providerId="LiveId" clId="{C7823A92-7A21-46B6-9717-2F583E1C2B49}" dt="2024-06-20T18:42:42.634" v="5361" actId="20577"/>
          <ac:spMkLst>
            <pc:docMk/>
            <pc:sldMk cId="3586575617" sldId="2134807355"/>
            <ac:spMk id="2" creationId="{D2BAB6D4-1CC8-49D5-9998-F29CF216E94A}"/>
          </ac:spMkLst>
        </pc:spChg>
        <pc:spChg chg="mod">
          <ac:chgData name="Brian Peterson" userId="31d18e3df39d937e" providerId="LiveId" clId="{C7823A92-7A21-46B6-9717-2F583E1C2B49}" dt="2024-06-20T18:42:46.374" v="5362" actId="20577"/>
          <ac:spMkLst>
            <pc:docMk/>
            <pc:sldMk cId="3586575617" sldId="2134807355"/>
            <ac:spMk id="6" creationId="{B0AFB67C-488A-7A77-62F0-AC2A4981ED2D}"/>
          </ac:spMkLst>
        </pc:spChg>
        <pc:spChg chg="del">
          <ac:chgData name="Brian Peterson" userId="31d18e3df39d937e" providerId="LiveId" clId="{C7823A92-7A21-46B6-9717-2F583E1C2B49}" dt="2024-06-20T18:42:32.430" v="5357" actId="478"/>
          <ac:spMkLst>
            <pc:docMk/>
            <pc:sldMk cId="3586575617" sldId="2134807355"/>
            <ac:spMk id="14" creationId="{F61406D1-C859-76C6-E199-5049616BA6E6}"/>
          </ac:spMkLst>
        </pc:spChg>
        <pc:picChg chg="del">
          <ac:chgData name="Brian Peterson" userId="31d18e3df39d937e" providerId="LiveId" clId="{C7823A92-7A21-46B6-9717-2F583E1C2B49}" dt="2024-06-20T18:42:30.774" v="5356" actId="478"/>
          <ac:picMkLst>
            <pc:docMk/>
            <pc:sldMk cId="3586575617" sldId="2134807355"/>
            <ac:picMk id="9" creationId="{0472DAB0-633D-E7E3-09BE-FE33024B4AC1}"/>
          </ac:picMkLst>
        </pc:picChg>
      </pc:sldChg>
      <pc:sldChg chg="modSp add mod">
        <pc:chgData name="Brian Peterson" userId="31d18e3df39d937e" providerId="LiveId" clId="{C7823A92-7A21-46B6-9717-2F583E1C2B49}" dt="2024-06-20T18:48:34.577" v="5566" actId="20577"/>
        <pc:sldMkLst>
          <pc:docMk/>
          <pc:sldMk cId="1064236376" sldId="2134807356"/>
        </pc:sldMkLst>
        <pc:spChg chg="mod">
          <ac:chgData name="Brian Peterson" userId="31d18e3df39d937e" providerId="LiveId" clId="{C7823A92-7A21-46B6-9717-2F583E1C2B49}" dt="2024-06-20T18:48:34.577" v="5566" actId="20577"/>
          <ac:spMkLst>
            <pc:docMk/>
            <pc:sldMk cId="1064236376" sldId="2134807356"/>
            <ac:spMk id="2" creationId="{2FB8CB93-DEC6-C0B7-0B2E-B11C91AC3A8A}"/>
          </ac:spMkLst>
        </pc:spChg>
      </pc:sldChg>
      <pc:sldChg chg="addSp delSp add del mod modNotes">
        <pc:chgData name="Brian Peterson" userId="31d18e3df39d937e" providerId="LiveId" clId="{C7823A92-7A21-46B6-9717-2F583E1C2B49}" dt="2024-06-18T19:44:40.868" v="56"/>
        <pc:sldMkLst>
          <pc:docMk/>
          <pc:sldMk cId="1525103457" sldId="2134807374"/>
        </pc:sldMkLst>
        <pc:picChg chg="add del">
          <ac:chgData name="Brian Peterson" userId="31d18e3df39d937e" providerId="LiveId" clId="{C7823A92-7A21-46B6-9717-2F583E1C2B49}" dt="2024-06-18T19:44:40.284" v="54" actId="478"/>
          <ac:picMkLst>
            <pc:docMk/>
            <pc:sldMk cId="1525103457" sldId="2134807374"/>
            <ac:picMk id="10" creationId="{90A460A5-D9F4-DB94-7293-E3356B802328}"/>
          </ac:picMkLst>
        </pc:picChg>
      </pc:sldChg>
    </pc:docChg>
  </pc:docChgLst>
  <pc:docChgLst>
    <pc:chgData name="Brian Peterson" userId="31d18e3df39d937e" providerId="LiveId" clId="{7152A6FF-99E2-47D7-8A6D-31CB0E7D30DC}"/>
    <pc:docChg chg="undo redo custSel addSld delSld modSld sldOrd">
      <pc:chgData name="Brian Peterson" userId="31d18e3df39d937e" providerId="LiveId" clId="{7152A6FF-99E2-47D7-8A6D-31CB0E7D30DC}" dt="2024-06-23T20:38:18.864" v="3135" actId="207"/>
      <pc:docMkLst>
        <pc:docMk/>
      </pc:docMkLst>
      <pc:sldChg chg="addSp modSp add mod modTransition">
        <pc:chgData name="Brian Peterson" userId="31d18e3df39d937e" providerId="LiveId" clId="{7152A6FF-99E2-47D7-8A6D-31CB0E7D30DC}" dt="2024-06-23T07:09:36.214" v="2744" actId="1035"/>
        <pc:sldMkLst>
          <pc:docMk/>
          <pc:sldMk cId="2733864052" sldId="256"/>
        </pc:sldMkLst>
        <pc:spChg chg="add mod">
          <ac:chgData name="Brian Peterson" userId="31d18e3df39d937e" providerId="LiveId" clId="{7152A6FF-99E2-47D7-8A6D-31CB0E7D30DC}" dt="2024-06-23T07:09:36.214" v="2744" actId="1035"/>
          <ac:spMkLst>
            <pc:docMk/>
            <pc:sldMk cId="2733864052" sldId="256"/>
            <ac:spMk id="2" creationId="{2AAD17E4-70B6-E69C-4AFD-323AA7B19827}"/>
          </ac:spMkLst>
        </pc:spChg>
        <pc:spChg chg="add mod">
          <ac:chgData name="Brian Peterson" userId="31d18e3df39d937e" providerId="LiveId" clId="{7152A6FF-99E2-47D7-8A6D-31CB0E7D30DC}" dt="2024-06-23T07:09:30.199" v="2717" actId="1037"/>
          <ac:spMkLst>
            <pc:docMk/>
            <pc:sldMk cId="2733864052" sldId="256"/>
            <ac:spMk id="3" creationId="{1C1AF246-3818-B3F9-68D5-49D90BBA8DA4}"/>
          </ac:spMkLst>
        </pc:spChg>
        <pc:spChg chg="mod">
          <ac:chgData name="Brian Peterson" userId="31d18e3df39d937e" providerId="LiveId" clId="{7152A6FF-99E2-47D7-8A6D-31CB0E7D30DC}" dt="2024-06-23T07:09:08.842" v="2654" actId="1038"/>
          <ac:spMkLst>
            <pc:docMk/>
            <pc:sldMk cId="2733864052" sldId="256"/>
            <ac:spMk id="4" creationId="{888CB697-29DA-214F-C570-D0AD48D7939E}"/>
          </ac:spMkLst>
        </pc:spChg>
        <pc:spChg chg="mod">
          <ac:chgData name="Brian Peterson" userId="31d18e3df39d937e" providerId="LiveId" clId="{7152A6FF-99E2-47D7-8A6D-31CB0E7D30DC}" dt="2024-06-23T07:09:08.842" v="2654" actId="1038"/>
          <ac:spMkLst>
            <pc:docMk/>
            <pc:sldMk cId="2733864052" sldId="256"/>
            <ac:spMk id="6" creationId="{F761DE0C-B79F-88EB-6E17-89FD6C0CC89D}"/>
          </ac:spMkLst>
        </pc:spChg>
        <pc:spChg chg="mod">
          <ac:chgData name="Brian Peterson" userId="31d18e3df39d937e" providerId="LiveId" clId="{7152A6FF-99E2-47D7-8A6D-31CB0E7D30DC}" dt="2024-06-23T07:09:08.842" v="2654" actId="1038"/>
          <ac:spMkLst>
            <pc:docMk/>
            <pc:sldMk cId="2733864052" sldId="256"/>
            <ac:spMk id="7" creationId="{855EDA6F-14B9-7F27-15E5-3FDE52502A0D}"/>
          </ac:spMkLst>
        </pc:spChg>
        <pc:spChg chg="mod">
          <ac:chgData name="Brian Peterson" userId="31d18e3df39d937e" providerId="LiveId" clId="{7152A6FF-99E2-47D7-8A6D-31CB0E7D30DC}" dt="2024-06-23T07:09:08.842" v="2654" actId="1038"/>
          <ac:spMkLst>
            <pc:docMk/>
            <pc:sldMk cId="2733864052" sldId="256"/>
            <ac:spMk id="9" creationId="{3D0183AA-9DB4-9D29-92D7-AA4004CA55D4}"/>
          </ac:spMkLst>
        </pc:spChg>
        <pc:spChg chg="mod">
          <ac:chgData name="Brian Peterson" userId="31d18e3df39d937e" providerId="LiveId" clId="{7152A6FF-99E2-47D7-8A6D-31CB0E7D30DC}" dt="2024-06-23T07:09:08.842" v="2654" actId="1038"/>
          <ac:spMkLst>
            <pc:docMk/>
            <pc:sldMk cId="2733864052" sldId="256"/>
            <ac:spMk id="10" creationId="{0FBF0592-8643-0E2A-68FA-A894CE9867F7}"/>
          </ac:spMkLst>
        </pc:spChg>
        <pc:spChg chg="mod">
          <ac:chgData name="Brian Peterson" userId="31d18e3df39d937e" providerId="LiveId" clId="{7152A6FF-99E2-47D7-8A6D-31CB0E7D30DC}" dt="2024-06-23T07:09:08.842" v="2654" actId="1038"/>
          <ac:spMkLst>
            <pc:docMk/>
            <pc:sldMk cId="2733864052" sldId="256"/>
            <ac:spMk id="17" creationId="{BF5E0EB2-A78C-809F-1DAA-261F6D5D8D86}"/>
          </ac:spMkLst>
        </pc:spChg>
        <pc:spChg chg="mod">
          <ac:chgData name="Brian Peterson" userId="31d18e3df39d937e" providerId="LiveId" clId="{7152A6FF-99E2-47D7-8A6D-31CB0E7D30DC}" dt="2024-06-23T07:09:08.842" v="2654" actId="1038"/>
          <ac:spMkLst>
            <pc:docMk/>
            <pc:sldMk cId="2733864052" sldId="256"/>
            <ac:spMk id="20" creationId="{F4BA730C-F300-1CFA-D45E-19D741A7A3BF}"/>
          </ac:spMkLst>
        </pc:spChg>
        <pc:spChg chg="mod">
          <ac:chgData name="Brian Peterson" userId="31d18e3df39d937e" providerId="LiveId" clId="{7152A6FF-99E2-47D7-8A6D-31CB0E7D30DC}" dt="2024-06-23T07:09:08.842" v="2654" actId="1038"/>
          <ac:spMkLst>
            <pc:docMk/>
            <pc:sldMk cId="2733864052" sldId="256"/>
            <ac:spMk id="21" creationId="{B2C469AB-49B6-989C-55A5-B3EFDA7D1CD3}"/>
          </ac:spMkLst>
        </pc:spChg>
        <pc:spChg chg="mod">
          <ac:chgData name="Brian Peterson" userId="31d18e3df39d937e" providerId="LiveId" clId="{7152A6FF-99E2-47D7-8A6D-31CB0E7D30DC}" dt="2024-06-23T07:09:08.842" v="2654" actId="1038"/>
          <ac:spMkLst>
            <pc:docMk/>
            <pc:sldMk cId="2733864052" sldId="256"/>
            <ac:spMk id="23" creationId="{4ADC9FB3-1170-84DD-8E41-54C64D12AFCA}"/>
          </ac:spMkLst>
        </pc:spChg>
        <pc:spChg chg="mod">
          <ac:chgData name="Brian Peterson" userId="31d18e3df39d937e" providerId="LiveId" clId="{7152A6FF-99E2-47D7-8A6D-31CB0E7D30DC}" dt="2024-06-23T07:09:08.842" v="2654" actId="1038"/>
          <ac:spMkLst>
            <pc:docMk/>
            <pc:sldMk cId="2733864052" sldId="256"/>
            <ac:spMk id="24" creationId="{F2FCAEEC-A91B-D299-8668-59C23E4DC6F3}"/>
          </ac:spMkLst>
        </pc:spChg>
        <pc:spChg chg="mod">
          <ac:chgData name="Brian Peterson" userId="31d18e3df39d937e" providerId="LiveId" clId="{7152A6FF-99E2-47D7-8A6D-31CB0E7D30DC}" dt="2024-06-23T07:09:08.842" v="2654" actId="1038"/>
          <ac:spMkLst>
            <pc:docMk/>
            <pc:sldMk cId="2733864052" sldId="256"/>
            <ac:spMk id="31" creationId="{773B2A8F-6F1C-F51B-9BD9-504C0C26B813}"/>
          </ac:spMkLst>
        </pc:spChg>
        <pc:spChg chg="mod">
          <ac:chgData name="Brian Peterson" userId="31d18e3df39d937e" providerId="LiveId" clId="{7152A6FF-99E2-47D7-8A6D-31CB0E7D30DC}" dt="2024-06-23T07:09:08.842" v="2654" actId="1038"/>
          <ac:spMkLst>
            <pc:docMk/>
            <pc:sldMk cId="2733864052" sldId="256"/>
            <ac:spMk id="36" creationId="{5717D49B-387E-0692-D6D4-52469039F6F6}"/>
          </ac:spMkLst>
        </pc:spChg>
        <pc:spChg chg="mod">
          <ac:chgData name="Brian Peterson" userId="31d18e3df39d937e" providerId="LiveId" clId="{7152A6FF-99E2-47D7-8A6D-31CB0E7D30DC}" dt="2024-06-23T07:09:08.842" v="2654" actId="1038"/>
          <ac:spMkLst>
            <pc:docMk/>
            <pc:sldMk cId="2733864052" sldId="256"/>
            <ac:spMk id="37" creationId="{1DFCEABF-DA2F-75D8-2605-26CF4BDD533D}"/>
          </ac:spMkLst>
        </pc:spChg>
        <pc:spChg chg="mod">
          <ac:chgData name="Brian Peterson" userId="31d18e3df39d937e" providerId="LiveId" clId="{7152A6FF-99E2-47D7-8A6D-31CB0E7D30DC}" dt="2024-06-23T07:09:08.842" v="2654" actId="1038"/>
          <ac:spMkLst>
            <pc:docMk/>
            <pc:sldMk cId="2733864052" sldId="256"/>
            <ac:spMk id="43" creationId="{A0D0066A-DCB1-E5EE-4F4B-6FCBE7166813}"/>
          </ac:spMkLst>
        </pc:spChg>
        <pc:spChg chg="mod">
          <ac:chgData name="Brian Peterson" userId="31d18e3df39d937e" providerId="LiveId" clId="{7152A6FF-99E2-47D7-8A6D-31CB0E7D30DC}" dt="2024-06-23T07:09:08.842" v="2654" actId="1038"/>
          <ac:spMkLst>
            <pc:docMk/>
            <pc:sldMk cId="2733864052" sldId="256"/>
            <ac:spMk id="55" creationId="{D6C329E3-B510-5B8E-B790-8348FE4AA48A}"/>
          </ac:spMkLst>
        </pc:spChg>
        <pc:spChg chg="mod">
          <ac:chgData name="Brian Peterson" userId="31d18e3df39d937e" providerId="LiveId" clId="{7152A6FF-99E2-47D7-8A6D-31CB0E7D30DC}" dt="2024-06-23T07:09:08.842" v="2654" actId="1038"/>
          <ac:spMkLst>
            <pc:docMk/>
            <pc:sldMk cId="2733864052" sldId="256"/>
            <ac:spMk id="56" creationId="{B7CCA72A-CC07-C031-4E50-D177655D63C3}"/>
          </ac:spMkLst>
        </pc:spChg>
        <pc:spChg chg="mod">
          <ac:chgData name="Brian Peterson" userId="31d18e3df39d937e" providerId="LiveId" clId="{7152A6FF-99E2-47D7-8A6D-31CB0E7D30DC}" dt="2024-06-23T07:09:08.842" v="2654" actId="1038"/>
          <ac:spMkLst>
            <pc:docMk/>
            <pc:sldMk cId="2733864052" sldId="256"/>
            <ac:spMk id="57" creationId="{D364C0C9-9F92-5694-2AE3-A4FA4A5ADAD3}"/>
          </ac:spMkLst>
        </pc:spChg>
        <pc:spChg chg="mod">
          <ac:chgData name="Brian Peterson" userId="31d18e3df39d937e" providerId="LiveId" clId="{7152A6FF-99E2-47D7-8A6D-31CB0E7D30DC}" dt="2024-06-23T07:09:08.842" v="2654" actId="1038"/>
          <ac:spMkLst>
            <pc:docMk/>
            <pc:sldMk cId="2733864052" sldId="256"/>
            <ac:spMk id="58" creationId="{A2D9C28A-2E3B-6396-53EA-D1E466845C2B}"/>
          </ac:spMkLst>
        </pc:spChg>
        <pc:spChg chg="mod">
          <ac:chgData name="Brian Peterson" userId="31d18e3df39d937e" providerId="LiveId" clId="{7152A6FF-99E2-47D7-8A6D-31CB0E7D30DC}" dt="2024-06-23T07:09:08.842" v="2654" actId="1038"/>
          <ac:spMkLst>
            <pc:docMk/>
            <pc:sldMk cId="2733864052" sldId="256"/>
            <ac:spMk id="59" creationId="{848D2B8E-2378-4B4E-5AAD-357F0B7A2569}"/>
          </ac:spMkLst>
        </pc:spChg>
        <pc:spChg chg="mod">
          <ac:chgData name="Brian Peterson" userId="31d18e3df39d937e" providerId="LiveId" clId="{7152A6FF-99E2-47D7-8A6D-31CB0E7D30DC}" dt="2024-06-23T07:09:08.842" v="2654" actId="1038"/>
          <ac:spMkLst>
            <pc:docMk/>
            <pc:sldMk cId="2733864052" sldId="256"/>
            <ac:spMk id="62" creationId="{F058DF2E-96FE-2F66-FDB1-11CF69ED3D90}"/>
          </ac:spMkLst>
        </pc:spChg>
        <pc:spChg chg="mod">
          <ac:chgData name="Brian Peterson" userId="31d18e3df39d937e" providerId="LiveId" clId="{7152A6FF-99E2-47D7-8A6D-31CB0E7D30DC}" dt="2024-06-23T07:09:08.842" v="2654" actId="1038"/>
          <ac:spMkLst>
            <pc:docMk/>
            <pc:sldMk cId="2733864052" sldId="256"/>
            <ac:spMk id="63" creationId="{4D3F668C-C91F-C79B-6126-D1B82D3C8493}"/>
          </ac:spMkLst>
        </pc:spChg>
        <pc:spChg chg="mod">
          <ac:chgData name="Brian Peterson" userId="31d18e3df39d937e" providerId="LiveId" clId="{7152A6FF-99E2-47D7-8A6D-31CB0E7D30DC}" dt="2024-06-23T07:09:08.842" v="2654" actId="1038"/>
          <ac:spMkLst>
            <pc:docMk/>
            <pc:sldMk cId="2733864052" sldId="256"/>
            <ac:spMk id="64" creationId="{4E906B17-2D77-C25B-C242-CF60ABBF1539}"/>
          </ac:spMkLst>
        </pc:spChg>
        <pc:spChg chg="mod">
          <ac:chgData name="Brian Peterson" userId="31d18e3df39d937e" providerId="LiveId" clId="{7152A6FF-99E2-47D7-8A6D-31CB0E7D30DC}" dt="2024-06-23T07:09:08.842" v="2654" actId="1038"/>
          <ac:spMkLst>
            <pc:docMk/>
            <pc:sldMk cId="2733864052" sldId="256"/>
            <ac:spMk id="75" creationId="{9E999A07-7C4D-A5E0-F8EE-BB951C317B52}"/>
          </ac:spMkLst>
        </pc:spChg>
        <pc:spChg chg="mod">
          <ac:chgData name="Brian Peterson" userId="31d18e3df39d937e" providerId="LiveId" clId="{7152A6FF-99E2-47D7-8A6D-31CB0E7D30DC}" dt="2024-06-23T07:09:20.371" v="2692" actId="1037"/>
          <ac:spMkLst>
            <pc:docMk/>
            <pc:sldMk cId="2733864052" sldId="256"/>
            <ac:spMk id="77" creationId="{E58BB3E4-0BDA-56B5-14F0-CBB8C919A061}"/>
          </ac:spMkLst>
        </pc:spChg>
        <pc:spChg chg="mod">
          <ac:chgData name="Brian Peterson" userId="31d18e3df39d937e" providerId="LiveId" clId="{7152A6FF-99E2-47D7-8A6D-31CB0E7D30DC}" dt="2024-06-23T07:09:08.842" v="2654" actId="1038"/>
          <ac:spMkLst>
            <pc:docMk/>
            <pc:sldMk cId="2733864052" sldId="256"/>
            <ac:spMk id="80" creationId="{2672D9CE-5462-246A-916E-09D000C254CB}"/>
          </ac:spMkLst>
        </pc:spChg>
        <pc:spChg chg="mod">
          <ac:chgData name="Brian Peterson" userId="31d18e3df39d937e" providerId="LiveId" clId="{7152A6FF-99E2-47D7-8A6D-31CB0E7D30DC}" dt="2024-06-23T07:09:08.842" v="2654" actId="1038"/>
          <ac:spMkLst>
            <pc:docMk/>
            <pc:sldMk cId="2733864052" sldId="256"/>
            <ac:spMk id="81" creationId="{B0FF482A-C156-B0EC-32D4-6532F4BB6054}"/>
          </ac:spMkLst>
        </pc:spChg>
        <pc:spChg chg="mod">
          <ac:chgData name="Brian Peterson" userId="31d18e3df39d937e" providerId="LiveId" clId="{7152A6FF-99E2-47D7-8A6D-31CB0E7D30DC}" dt="2024-06-23T07:09:08.842" v="2654" actId="1038"/>
          <ac:spMkLst>
            <pc:docMk/>
            <pc:sldMk cId="2733864052" sldId="256"/>
            <ac:spMk id="82" creationId="{E1B4494B-E674-B7A3-7922-CA4C27F305F8}"/>
          </ac:spMkLst>
        </pc:spChg>
        <pc:spChg chg="mod">
          <ac:chgData name="Brian Peterson" userId="31d18e3df39d937e" providerId="LiveId" clId="{7152A6FF-99E2-47D7-8A6D-31CB0E7D30DC}" dt="2024-06-23T07:09:08.842" v="2654" actId="1038"/>
          <ac:spMkLst>
            <pc:docMk/>
            <pc:sldMk cId="2733864052" sldId="256"/>
            <ac:spMk id="83" creationId="{36AFB87D-E5A7-51AB-F5B9-883DB1077428}"/>
          </ac:spMkLst>
        </pc:spChg>
        <pc:spChg chg="mod">
          <ac:chgData name="Brian Peterson" userId="31d18e3df39d937e" providerId="LiveId" clId="{7152A6FF-99E2-47D7-8A6D-31CB0E7D30DC}" dt="2024-06-23T07:09:08.842" v="2654" actId="1038"/>
          <ac:spMkLst>
            <pc:docMk/>
            <pc:sldMk cId="2733864052" sldId="256"/>
            <ac:spMk id="84" creationId="{2318B9FB-595B-AE08-0807-D2A983023A23}"/>
          </ac:spMkLst>
        </pc:spChg>
        <pc:spChg chg="mod">
          <ac:chgData name="Brian Peterson" userId="31d18e3df39d937e" providerId="LiveId" clId="{7152A6FF-99E2-47D7-8A6D-31CB0E7D30DC}" dt="2024-06-23T07:09:08.842" v="2654" actId="1038"/>
          <ac:spMkLst>
            <pc:docMk/>
            <pc:sldMk cId="2733864052" sldId="256"/>
            <ac:spMk id="87" creationId="{313EB01C-DCAB-9B91-AEFB-E98EBE141EEB}"/>
          </ac:spMkLst>
        </pc:spChg>
        <pc:cxnChg chg="mod">
          <ac:chgData name="Brian Peterson" userId="31d18e3df39d937e" providerId="LiveId" clId="{7152A6FF-99E2-47D7-8A6D-31CB0E7D30DC}" dt="2024-06-23T07:09:08.842" v="2654" actId="1038"/>
          <ac:cxnSpMkLst>
            <pc:docMk/>
            <pc:sldMk cId="2733864052" sldId="256"/>
            <ac:cxnSpMk id="12" creationId="{14977A32-0655-3933-43E9-DA456A816AD6}"/>
          </ac:cxnSpMkLst>
        </pc:cxnChg>
        <pc:cxnChg chg="mod">
          <ac:chgData name="Brian Peterson" userId="31d18e3df39d937e" providerId="LiveId" clId="{7152A6FF-99E2-47D7-8A6D-31CB0E7D30DC}" dt="2024-06-23T07:09:08.842" v="2654" actId="1038"/>
          <ac:cxnSpMkLst>
            <pc:docMk/>
            <pc:sldMk cId="2733864052" sldId="256"/>
            <ac:cxnSpMk id="14" creationId="{F332C83B-0703-2637-6BAA-ED90F19E6AF5}"/>
          </ac:cxnSpMkLst>
        </pc:cxnChg>
        <pc:cxnChg chg="mod">
          <ac:chgData name="Brian Peterson" userId="31d18e3df39d937e" providerId="LiveId" clId="{7152A6FF-99E2-47D7-8A6D-31CB0E7D30DC}" dt="2024-06-23T07:09:08.842" v="2654" actId="1038"/>
          <ac:cxnSpMkLst>
            <pc:docMk/>
            <pc:sldMk cId="2733864052" sldId="256"/>
            <ac:cxnSpMk id="28" creationId="{80AEF2AA-2324-D688-B729-DE5F104E9823}"/>
          </ac:cxnSpMkLst>
        </pc:cxnChg>
        <pc:cxnChg chg="mod">
          <ac:chgData name="Brian Peterson" userId="31d18e3df39d937e" providerId="LiveId" clId="{7152A6FF-99E2-47D7-8A6D-31CB0E7D30DC}" dt="2024-06-23T07:09:08.842" v="2654" actId="1038"/>
          <ac:cxnSpMkLst>
            <pc:docMk/>
            <pc:sldMk cId="2733864052" sldId="256"/>
            <ac:cxnSpMk id="30" creationId="{34417457-3570-4DF3-A126-3E8534A805CA}"/>
          </ac:cxnSpMkLst>
        </pc:cxnChg>
        <pc:cxnChg chg="mod">
          <ac:chgData name="Brian Peterson" userId="31d18e3df39d937e" providerId="LiveId" clId="{7152A6FF-99E2-47D7-8A6D-31CB0E7D30DC}" dt="2024-06-23T07:09:08.842" v="2654" actId="1038"/>
          <ac:cxnSpMkLst>
            <pc:docMk/>
            <pc:sldMk cId="2733864052" sldId="256"/>
            <ac:cxnSpMk id="35" creationId="{5E1ECA75-E329-A47C-45C4-78CA6023F4B0}"/>
          </ac:cxnSpMkLst>
        </pc:cxnChg>
        <pc:cxnChg chg="mod">
          <ac:chgData name="Brian Peterson" userId="31d18e3df39d937e" providerId="LiveId" clId="{7152A6FF-99E2-47D7-8A6D-31CB0E7D30DC}" dt="2024-06-23T07:09:08.842" v="2654" actId="1038"/>
          <ac:cxnSpMkLst>
            <pc:docMk/>
            <pc:sldMk cId="2733864052" sldId="256"/>
            <ac:cxnSpMk id="39" creationId="{0897F5A0-2535-66D0-C51C-E5E53D473D55}"/>
          </ac:cxnSpMkLst>
        </pc:cxnChg>
        <pc:cxnChg chg="mod">
          <ac:chgData name="Brian Peterson" userId="31d18e3df39d937e" providerId="LiveId" clId="{7152A6FF-99E2-47D7-8A6D-31CB0E7D30DC}" dt="2024-06-23T07:09:08.842" v="2654" actId="1038"/>
          <ac:cxnSpMkLst>
            <pc:docMk/>
            <pc:sldMk cId="2733864052" sldId="256"/>
            <ac:cxnSpMk id="45" creationId="{ACD1C9F8-2ADB-CEA0-0DEE-779006FEBBD0}"/>
          </ac:cxnSpMkLst>
        </pc:cxnChg>
        <pc:cxnChg chg="mod">
          <ac:chgData name="Brian Peterson" userId="31d18e3df39d937e" providerId="LiveId" clId="{7152A6FF-99E2-47D7-8A6D-31CB0E7D30DC}" dt="2024-06-23T07:09:08.842" v="2654" actId="1038"/>
          <ac:cxnSpMkLst>
            <pc:docMk/>
            <pc:sldMk cId="2733864052" sldId="256"/>
            <ac:cxnSpMk id="47" creationId="{47C15AEE-500F-7488-0867-54A6C0BC9A7D}"/>
          </ac:cxnSpMkLst>
        </pc:cxnChg>
        <pc:cxnChg chg="mod">
          <ac:chgData name="Brian Peterson" userId="31d18e3df39d937e" providerId="LiveId" clId="{7152A6FF-99E2-47D7-8A6D-31CB0E7D30DC}" dt="2024-06-23T07:09:08.842" v="2654" actId="1038"/>
          <ac:cxnSpMkLst>
            <pc:docMk/>
            <pc:sldMk cId="2733864052" sldId="256"/>
            <ac:cxnSpMk id="50" creationId="{5EDA41B9-54AA-16C7-EDE2-54EE64357E7D}"/>
          </ac:cxnSpMkLst>
        </pc:cxnChg>
        <pc:cxnChg chg="mod">
          <ac:chgData name="Brian Peterson" userId="31d18e3df39d937e" providerId="LiveId" clId="{7152A6FF-99E2-47D7-8A6D-31CB0E7D30DC}" dt="2024-06-23T07:09:08.842" v="2654" actId="1038"/>
          <ac:cxnSpMkLst>
            <pc:docMk/>
            <pc:sldMk cId="2733864052" sldId="256"/>
            <ac:cxnSpMk id="53" creationId="{E647E20C-2088-A0A4-D4EC-BA8D83B25896}"/>
          </ac:cxnSpMkLst>
        </pc:cxnChg>
        <pc:cxnChg chg="mod">
          <ac:chgData name="Brian Peterson" userId="31d18e3df39d937e" providerId="LiveId" clId="{7152A6FF-99E2-47D7-8A6D-31CB0E7D30DC}" dt="2024-06-23T07:09:08.842" v="2654" actId="1038"/>
          <ac:cxnSpMkLst>
            <pc:docMk/>
            <pc:sldMk cId="2733864052" sldId="256"/>
            <ac:cxnSpMk id="61" creationId="{201B9A29-4164-A56D-FC6F-2B2360A6E4DC}"/>
          </ac:cxnSpMkLst>
        </pc:cxnChg>
        <pc:cxnChg chg="mod">
          <ac:chgData name="Brian Peterson" userId="31d18e3df39d937e" providerId="LiveId" clId="{7152A6FF-99E2-47D7-8A6D-31CB0E7D30DC}" dt="2024-06-23T07:09:08.842" v="2654" actId="1038"/>
          <ac:cxnSpMkLst>
            <pc:docMk/>
            <pc:sldMk cId="2733864052" sldId="256"/>
            <ac:cxnSpMk id="66" creationId="{7EDC7C8B-0B73-CC11-F427-5B9A9E43962D}"/>
          </ac:cxnSpMkLst>
        </pc:cxnChg>
        <pc:cxnChg chg="mod">
          <ac:chgData name="Brian Peterson" userId="31d18e3df39d937e" providerId="LiveId" clId="{7152A6FF-99E2-47D7-8A6D-31CB0E7D30DC}" dt="2024-06-23T07:09:08.842" v="2654" actId="1038"/>
          <ac:cxnSpMkLst>
            <pc:docMk/>
            <pc:sldMk cId="2733864052" sldId="256"/>
            <ac:cxnSpMk id="70" creationId="{58CFCEFD-A31C-E4CD-BC86-23CF3B8E411D}"/>
          </ac:cxnSpMkLst>
        </pc:cxnChg>
        <pc:cxnChg chg="mod">
          <ac:chgData name="Brian Peterson" userId="31d18e3df39d937e" providerId="LiveId" clId="{7152A6FF-99E2-47D7-8A6D-31CB0E7D30DC}" dt="2024-06-23T07:09:08.842" v="2654" actId="1038"/>
          <ac:cxnSpMkLst>
            <pc:docMk/>
            <pc:sldMk cId="2733864052" sldId="256"/>
            <ac:cxnSpMk id="72" creationId="{A3AD9EA0-29BA-5B19-1DEC-8BA46B745E46}"/>
          </ac:cxnSpMkLst>
        </pc:cxnChg>
        <pc:cxnChg chg="mod">
          <ac:chgData name="Brian Peterson" userId="31d18e3df39d937e" providerId="LiveId" clId="{7152A6FF-99E2-47D7-8A6D-31CB0E7D30DC}" dt="2024-06-23T07:09:08.842" v="2654" actId="1038"/>
          <ac:cxnSpMkLst>
            <pc:docMk/>
            <pc:sldMk cId="2733864052" sldId="256"/>
            <ac:cxnSpMk id="79" creationId="{C9E7FA04-2EAD-11AB-CC2C-5F1B3E79EA96}"/>
          </ac:cxnSpMkLst>
        </pc:cxnChg>
        <pc:cxnChg chg="mod">
          <ac:chgData name="Brian Peterson" userId="31d18e3df39d937e" providerId="LiveId" clId="{7152A6FF-99E2-47D7-8A6D-31CB0E7D30DC}" dt="2024-06-23T07:09:08.842" v="2654" actId="1038"/>
          <ac:cxnSpMkLst>
            <pc:docMk/>
            <pc:sldMk cId="2733864052" sldId="256"/>
            <ac:cxnSpMk id="86" creationId="{1966906A-B3C6-BFA1-D5CC-1FB2888A0389}"/>
          </ac:cxnSpMkLst>
        </pc:cxnChg>
      </pc:sldChg>
      <pc:sldChg chg="modNotesTx">
        <pc:chgData name="Brian Peterson" userId="31d18e3df39d937e" providerId="LiveId" clId="{7152A6FF-99E2-47D7-8A6D-31CB0E7D30DC}" dt="2024-06-23T06:06:51.461" v="1334" actId="6549"/>
        <pc:sldMkLst>
          <pc:docMk/>
          <pc:sldMk cId="1219692131" sldId="258"/>
        </pc:sldMkLst>
      </pc:sldChg>
      <pc:sldChg chg="modSp mod">
        <pc:chgData name="Brian Peterson" userId="31d18e3df39d937e" providerId="LiveId" clId="{7152A6FF-99E2-47D7-8A6D-31CB0E7D30DC}" dt="2024-06-23T05:00:41.437" v="26" actId="207"/>
        <pc:sldMkLst>
          <pc:docMk/>
          <pc:sldMk cId="1292097222" sldId="270"/>
        </pc:sldMkLst>
        <pc:spChg chg="mod">
          <ac:chgData name="Brian Peterson" userId="31d18e3df39d937e" providerId="LiveId" clId="{7152A6FF-99E2-47D7-8A6D-31CB0E7D30DC}" dt="2024-06-23T05:00:29.868" v="18" actId="20577"/>
          <ac:spMkLst>
            <pc:docMk/>
            <pc:sldMk cId="1292097222" sldId="270"/>
            <ac:spMk id="9" creationId="{8427DAA0-47F1-C04B-A0DA-70AD3AA3DEC3}"/>
          </ac:spMkLst>
        </pc:spChg>
        <pc:spChg chg="mod">
          <ac:chgData name="Brian Peterson" userId="31d18e3df39d937e" providerId="LiveId" clId="{7152A6FF-99E2-47D7-8A6D-31CB0E7D30DC}" dt="2024-06-23T05:00:41.437" v="26" actId="207"/>
          <ac:spMkLst>
            <pc:docMk/>
            <pc:sldMk cId="1292097222" sldId="270"/>
            <ac:spMk id="19" creationId="{69F0ED3F-B7E7-4E40-B601-FFE28FE1EAEC}"/>
          </ac:spMkLst>
        </pc:spChg>
      </pc:sldChg>
      <pc:sldChg chg="add modNotesTx">
        <pc:chgData name="Brian Peterson" userId="31d18e3df39d937e" providerId="LiveId" clId="{7152A6FF-99E2-47D7-8A6D-31CB0E7D30DC}" dt="2024-06-23T06:06:23.809" v="1328" actId="6549"/>
        <pc:sldMkLst>
          <pc:docMk/>
          <pc:sldMk cId="878038189" sldId="296"/>
        </pc:sldMkLst>
      </pc:sldChg>
      <pc:sldChg chg="del">
        <pc:chgData name="Brian Peterson" userId="31d18e3df39d937e" providerId="LiveId" clId="{7152A6FF-99E2-47D7-8A6D-31CB0E7D30DC}" dt="2024-06-23T05:12:50.536" v="260" actId="2696"/>
        <pc:sldMkLst>
          <pc:docMk/>
          <pc:sldMk cId="3544390853" sldId="296"/>
        </pc:sldMkLst>
      </pc:sldChg>
      <pc:sldChg chg="modNotesTx">
        <pc:chgData name="Brian Peterson" userId="31d18e3df39d937e" providerId="LiveId" clId="{7152A6FF-99E2-47D7-8A6D-31CB0E7D30DC}" dt="2024-06-23T06:06:43.033" v="1332" actId="5793"/>
        <pc:sldMkLst>
          <pc:docMk/>
          <pc:sldMk cId="121258961" sldId="2134806509"/>
        </pc:sldMkLst>
      </pc:sldChg>
      <pc:sldChg chg="del">
        <pc:chgData name="Brian Peterson" userId="31d18e3df39d937e" providerId="LiveId" clId="{7152A6FF-99E2-47D7-8A6D-31CB0E7D30DC}" dt="2024-06-23T05:00:58.334" v="27" actId="47"/>
        <pc:sldMkLst>
          <pc:docMk/>
          <pc:sldMk cId="3267944444" sldId="2134806890"/>
        </pc:sldMkLst>
      </pc:sldChg>
      <pc:sldChg chg="modSp mod">
        <pc:chgData name="Brian Peterson" userId="31d18e3df39d937e" providerId="LiveId" clId="{7152A6FF-99E2-47D7-8A6D-31CB0E7D30DC}" dt="2024-06-23T07:13:52.219" v="3112" actId="108"/>
        <pc:sldMkLst>
          <pc:docMk/>
          <pc:sldMk cId="2874708651" sldId="2134806891"/>
        </pc:sldMkLst>
        <pc:spChg chg="mod">
          <ac:chgData name="Brian Peterson" userId="31d18e3df39d937e" providerId="LiveId" clId="{7152A6FF-99E2-47D7-8A6D-31CB0E7D30DC}" dt="2024-06-23T06:59:29.149" v="2146" actId="20577"/>
          <ac:spMkLst>
            <pc:docMk/>
            <pc:sldMk cId="2874708651" sldId="2134806891"/>
            <ac:spMk id="2" creationId="{053113F3-BE24-49B3-92A8-4BAF9EA09252}"/>
          </ac:spMkLst>
        </pc:spChg>
        <pc:spChg chg="mod">
          <ac:chgData name="Brian Peterson" userId="31d18e3df39d937e" providerId="LiveId" clId="{7152A6FF-99E2-47D7-8A6D-31CB0E7D30DC}" dt="2024-06-23T07:13:52.219" v="3112" actId="108"/>
          <ac:spMkLst>
            <pc:docMk/>
            <pc:sldMk cId="2874708651" sldId="2134806891"/>
            <ac:spMk id="3" creationId="{2C669490-B265-49D0-BF15-B034BC3C178A}"/>
          </ac:spMkLst>
        </pc:spChg>
      </pc:sldChg>
      <pc:sldChg chg="modNotesTx">
        <pc:chgData name="Brian Peterson" userId="31d18e3df39d937e" providerId="LiveId" clId="{7152A6FF-99E2-47D7-8A6D-31CB0E7D30DC}" dt="2024-06-23T06:06:34.891" v="1329" actId="6549"/>
        <pc:sldMkLst>
          <pc:docMk/>
          <pc:sldMk cId="2400166752" sldId="2134806893"/>
        </pc:sldMkLst>
      </pc:sldChg>
      <pc:sldChg chg="modSp mod modNotesTx">
        <pc:chgData name="Brian Peterson" userId="31d18e3df39d937e" providerId="LiveId" clId="{7152A6FF-99E2-47D7-8A6D-31CB0E7D30DC}" dt="2024-06-23T06:17:18.027" v="1378" actId="20577"/>
        <pc:sldMkLst>
          <pc:docMk/>
          <pc:sldMk cId="3929622530" sldId="2134806894"/>
        </pc:sldMkLst>
        <pc:spChg chg="mod">
          <ac:chgData name="Brian Peterson" userId="31d18e3df39d937e" providerId="LiveId" clId="{7152A6FF-99E2-47D7-8A6D-31CB0E7D30DC}" dt="2024-06-23T06:17:18.027" v="1378" actId="20577"/>
          <ac:spMkLst>
            <pc:docMk/>
            <pc:sldMk cId="3929622530" sldId="2134806894"/>
            <ac:spMk id="3" creationId="{5BAEAEAA-B736-4C2A-49DC-6AE27F71D96A}"/>
          </ac:spMkLst>
        </pc:spChg>
      </pc:sldChg>
      <pc:sldChg chg="addSp delSp modSp mod modNotesTx">
        <pc:chgData name="Brian Peterson" userId="31d18e3df39d937e" providerId="LiveId" clId="{7152A6FF-99E2-47D7-8A6D-31CB0E7D30DC}" dt="2024-06-23T07:04:38.763" v="2463" actId="20577"/>
        <pc:sldMkLst>
          <pc:docMk/>
          <pc:sldMk cId="1075157857" sldId="2134806895"/>
        </pc:sldMkLst>
        <pc:spChg chg="add del mod">
          <ac:chgData name="Brian Peterson" userId="31d18e3df39d937e" providerId="LiveId" clId="{7152A6FF-99E2-47D7-8A6D-31CB0E7D30DC}" dt="2024-06-23T07:04:38.763" v="2463" actId="20577"/>
          <ac:spMkLst>
            <pc:docMk/>
            <pc:sldMk cId="1075157857" sldId="2134806895"/>
            <ac:spMk id="2" creationId="{D2BAB6D4-1CC8-49D5-9998-F29CF216E94A}"/>
          </ac:spMkLst>
        </pc:spChg>
        <pc:spChg chg="add del mod">
          <ac:chgData name="Brian Peterson" userId="31d18e3df39d937e" providerId="LiveId" clId="{7152A6FF-99E2-47D7-8A6D-31CB0E7D30DC}" dt="2024-06-23T05:24:03.841" v="580" actId="21"/>
          <ac:spMkLst>
            <pc:docMk/>
            <pc:sldMk cId="1075157857" sldId="2134806895"/>
            <ac:spMk id="5" creationId="{2C54B493-430C-AE5A-AFE0-A67772B56097}"/>
          </ac:spMkLst>
        </pc:spChg>
        <pc:spChg chg="add mod">
          <ac:chgData name="Brian Peterson" userId="31d18e3df39d937e" providerId="LiveId" clId="{7152A6FF-99E2-47D7-8A6D-31CB0E7D30DC}" dt="2024-06-23T05:33:31.490" v="926" actId="255"/>
          <ac:spMkLst>
            <pc:docMk/>
            <pc:sldMk cId="1075157857" sldId="2134806895"/>
            <ac:spMk id="6" creationId="{ECAA65FE-7D35-AE4F-B7DA-FDA704FEE4DD}"/>
          </ac:spMkLst>
        </pc:spChg>
        <pc:spChg chg="mod">
          <ac:chgData name="Brian Peterson" userId="31d18e3df39d937e" providerId="LiveId" clId="{7152A6FF-99E2-47D7-8A6D-31CB0E7D30DC}" dt="2024-06-23T05:23:24.354" v="534" actId="255"/>
          <ac:spMkLst>
            <pc:docMk/>
            <pc:sldMk cId="1075157857" sldId="2134806895"/>
            <ac:spMk id="12" creationId="{AB27A8DB-2A57-EA73-6DDD-01385CD07C59}"/>
          </ac:spMkLst>
        </pc:spChg>
        <pc:picChg chg="del">
          <ac:chgData name="Brian Peterson" userId="31d18e3df39d937e" providerId="LiveId" clId="{7152A6FF-99E2-47D7-8A6D-31CB0E7D30DC}" dt="2024-06-23T05:22:17.401" v="515" actId="478"/>
          <ac:picMkLst>
            <pc:docMk/>
            <pc:sldMk cId="1075157857" sldId="2134806895"/>
            <ac:picMk id="10" creationId="{8DDF9441-4F33-A617-63B4-9D464CBDF89C}"/>
          </ac:picMkLst>
        </pc:picChg>
      </pc:sldChg>
      <pc:sldChg chg="modSp add del mod ord">
        <pc:chgData name="Brian Peterson" userId="31d18e3df39d937e" providerId="LiveId" clId="{7152A6FF-99E2-47D7-8A6D-31CB0E7D30DC}" dt="2024-06-23T07:04:16.039" v="2461" actId="20577"/>
        <pc:sldMkLst>
          <pc:docMk/>
          <pc:sldMk cId="232145555" sldId="2134806896"/>
        </pc:sldMkLst>
        <pc:spChg chg="mod">
          <ac:chgData name="Brian Peterson" userId="31d18e3df39d937e" providerId="LiveId" clId="{7152A6FF-99E2-47D7-8A6D-31CB0E7D30DC}" dt="2024-06-23T07:04:16.039" v="2461" actId="20577"/>
          <ac:spMkLst>
            <pc:docMk/>
            <pc:sldMk cId="232145555" sldId="2134806896"/>
            <ac:spMk id="2" creationId="{053113F3-BE24-49B3-92A8-4BAF9EA09252}"/>
          </ac:spMkLst>
        </pc:spChg>
        <pc:spChg chg="mod">
          <ac:chgData name="Brian Peterson" userId="31d18e3df39d937e" providerId="LiveId" clId="{7152A6FF-99E2-47D7-8A6D-31CB0E7D30DC}" dt="2024-06-23T05:20:29.093" v="511" actId="14100"/>
          <ac:spMkLst>
            <pc:docMk/>
            <pc:sldMk cId="232145555" sldId="2134806896"/>
            <ac:spMk id="3" creationId="{2C669490-B265-49D0-BF15-B034BC3C178A}"/>
          </ac:spMkLst>
        </pc:spChg>
      </pc:sldChg>
      <pc:sldChg chg="modNotesTx">
        <pc:chgData name="Brian Peterson" userId="31d18e3df39d937e" providerId="LiveId" clId="{7152A6FF-99E2-47D7-8A6D-31CB0E7D30DC}" dt="2024-06-23T06:06:15.801" v="1327" actId="6549"/>
        <pc:sldMkLst>
          <pc:docMk/>
          <pc:sldMk cId="4129245819" sldId="2134806897"/>
        </pc:sldMkLst>
      </pc:sldChg>
      <pc:sldChg chg="modSp add del mod">
        <pc:chgData name="Brian Peterson" userId="31d18e3df39d937e" providerId="LiveId" clId="{7152A6FF-99E2-47D7-8A6D-31CB0E7D30DC}" dt="2024-06-23T07:05:47.808" v="2478" actId="47"/>
        <pc:sldMkLst>
          <pc:docMk/>
          <pc:sldMk cId="1235696001" sldId="2134806899"/>
        </pc:sldMkLst>
        <pc:spChg chg="mod">
          <ac:chgData name="Brian Peterson" userId="31d18e3df39d937e" providerId="LiveId" clId="{7152A6FF-99E2-47D7-8A6D-31CB0E7D30DC}" dt="2024-06-23T06:03:44.957" v="1205" actId="207"/>
          <ac:spMkLst>
            <pc:docMk/>
            <pc:sldMk cId="1235696001" sldId="2134806899"/>
            <ac:spMk id="22" creationId="{9C555C33-CEE0-8423-C72F-EA8DD4A36F9D}"/>
          </ac:spMkLst>
        </pc:spChg>
      </pc:sldChg>
      <pc:sldChg chg="del ord modNotesTx">
        <pc:chgData name="Brian Peterson" userId="31d18e3df39d937e" providerId="LiveId" clId="{7152A6FF-99E2-47D7-8A6D-31CB0E7D30DC}" dt="2024-06-23T06:01:41.746" v="1195" actId="2696"/>
        <pc:sldMkLst>
          <pc:docMk/>
          <pc:sldMk cId="3593299387" sldId="2134806899"/>
        </pc:sldMkLst>
      </pc:sldChg>
      <pc:sldChg chg="addSp delSp modSp add del mod ord modNotesTx">
        <pc:chgData name="Brian Peterson" userId="31d18e3df39d937e" providerId="LiveId" clId="{7152A6FF-99E2-47D7-8A6D-31CB0E7D30DC}" dt="2024-06-23T06:13:42.455" v="1352" actId="47"/>
        <pc:sldMkLst>
          <pc:docMk/>
          <pc:sldMk cId="1178534262" sldId="2134806900"/>
        </pc:sldMkLst>
        <pc:spChg chg="mod">
          <ac:chgData name="Brian Peterson" userId="31d18e3df39d937e" providerId="LiveId" clId="{7152A6FF-99E2-47D7-8A6D-31CB0E7D30DC}" dt="2024-06-23T05:35:20.979" v="950" actId="20577"/>
          <ac:spMkLst>
            <pc:docMk/>
            <pc:sldMk cId="1178534262" sldId="2134806900"/>
            <ac:spMk id="2" creationId="{D2BAB6D4-1CC8-49D5-9998-F29CF216E94A}"/>
          </ac:spMkLst>
        </pc:spChg>
        <pc:spChg chg="add del mod">
          <ac:chgData name="Brian Peterson" userId="31d18e3df39d937e" providerId="LiveId" clId="{7152A6FF-99E2-47D7-8A6D-31CB0E7D30DC}" dt="2024-06-23T05:41:26.113" v="1009" actId="478"/>
          <ac:spMkLst>
            <pc:docMk/>
            <pc:sldMk cId="1178534262" sldId="2134806900"/>
            <ac:spMk id="5" creationId="{2641EA3F-C2E5-D45D-E52B-46F30500D13D}"/>
          </ac:spMkLst>
        </pc:spChg>
        <pc:spChg chg="del mod">
          <ac:chgData name="Brian Peterson" userId="31d18e3df39d937e" providerId="LiveId" clId="{7152A6FF-99E2-47D7-8A6D-31CB0E7D30DC}" dt="2024-06-23T05:41:21.693" v="1008" actId="478"/>
          <ac:spMkLst>
            <pc:docMk/>
            <pc:sldMk cId="1178534262" sldId="2134806900"/>
            <ac:spMk id="6" creationId="{B0AFB67C-488A-7A77-62F0-AC2A4981ED2D}"/>
          </ac:spMkLst>
        </pc:spChg>
        <pc:spChg chg="add mod">
          <ac:chgData name="Brian Peterson" userId="31d18e3df39d937e" providerId="LiveId" clId="{7152A6FF-99E2-47D7-8A6D-31CB0E7D30DC}" dt="2024-06-23T05:55:38.647" v="1129" actId="20577"/>
          <ac:spMkLst>
            <pc:docMk/>
            <pc:sldMk cId="1178534262" sldId="2134806900"/>
            <ac:spMk id="7" creationId="{A6C5B247-09E1-9A07-3D12-D0D26FB85D37}"/>
          </ac:spMkLst>
        </pc:spChg>
        <pc:spChg chg="mod">
          <ac:chgData name="Brian Peterson" userId="31d18e3df39d937e" providerId="LiveId" clId="{7152A6FF-99E2-47D7-8A6D-31CB0E7D30DC}" dt="2024-06-23T05:40:49.915" v="1005" actId="1038"/>
          <ac:spMkLst>
            <pc:docMk/>
            <pc:sldMk cId="1178534262" sldId="2134806900"/>
            <ac:spMk id="14" creationId="{F61406D1-C859-76C6-E199-5049616BA6E6}"/>
          </ac:spMkLst>
        </pc:spChg>
        <pc:picChg chg="mod">
          <ac:chgData name="Brian Peterson" userId="31d18e3df39d937e" providerId="LiveId" clId="{7152A6FF-99E2-47D7-8A6D-31CB0E7D30DC}" dt="2024-06-23T05:40:49.915" v="1005" actId="1038"/>
          <ac:picMkLst>
            <pc:docMk/>
            <pc:sldMk cId="1178534262" sldId="2134806900"/>
            <ac:picMk id="9" creationId="{0472DAB0-633D-E7E3-09BE-FE33024B4AC1}"/>
          </ac:picMkLst>
        </pc:picChg>
      </pc:sldChg>
      <pc:sldChg chg="del">
        <pc:chgData name="Brian Peterson" userId="31d18e3df39d937e" providerId="LiveId" clId="{7152A6FF-99E2-47D7-8A6D-31CB0E7D30DC}" dt="2024-06-23T06:26:05.460" v="1531" actId="47"/>
        <pc:sldMkLst>
          <pc:docMk/>
          <pc:sldMk cId="2555028127" sldId="2134806901"/>
        </pc:sldMkLst>
      </pc:sldChg>
      <pc:sldChg chg="modSp add del mod">
        <pc:chgData name="Brian Peterson" userId="31d18e3df39d937e" providerId="LiveId" clId="{7152A6FF-99E2-47D7-8A6D-31CB0E7D30DC}" dt="2024-06-23T06:24:44.321" v="1521" actId="2696"/>
        <pc:sldMkLst>
          <pc:docMk/>
          <pc:sldMk cId="256779234" sldId="2134806902"/>
        </pc:sldMkLst>
        <pc:spChg chg="mod">
          <ac:chgData name="Brian Peterson" userId="31d18e3df39d937e" providerId="LiveId" clId="{7152A6FF-99E2-47D7-8A6D-31CB0E7D30DC}" dt="2024-06-23T06:21:21.609" v="1502" actId="20577"/>
          <ac:spMkLst>
            <pc:docMk/>
            <pc:sldMk cId="256779234" sldId="2134806902"/>
            <ac:spMk id="2" creationId="{D2BAB6D4-1CC8-49D5-9998-F29CF216E94A}"/>
          </ac:spMkLst>
        </pc:spChg>
      </pc:sldChg>
      <pc:sldChg chg="modSp add mod">
        <pc:chgData name="Brian Peterson" userId="31d18e3df39d937e" providerId="LiveId" clId="{7152A6FF-99E2-47D7-8A6D-31CB0E7D30DC}" dt="2024-06-23T06:26:54.747" v="1535" actId="20577"/>
        <pc:sldMkLst>
          <pc:docMk/>
          <pc:sldMk cId="1428386985" sldId="2134806902"/>
        </pc:sldMkLst>
        <pc:spChg chg="mod">
          <ac:chgData name="Brian Peterson" userId="31d18e3df39d937e" providerId="LiveId" clId="{7152A6FF-99E2-47D7-8A6D-31CB0E7D30DC}" dt="2024-06-23T06:26:54.747" v="1535" actId="20577"/>
          <ac:spMkLst>
            <pc:docMk/>
            <pc:sldMk cId="1428386985" sldId="2134806902"/>
            <ac:spMk id="2" creationId="{D2BAB6D4-1CC8-49D5-9998-F29CF216E94A}"/>
          </ac:spMkLst>
        </pc:spChg>
      </pc:sldChg>
      <pc:sldChg chg="modSp add del mod modNotesTx">
        <pc:chgData name="Brian Peterson" userId="31d18e3df39d937e" providerId="LiveId" clId="{7152A6FF-99E2-47D7-8A6D-31CB0E7D30DC}" dt="2024-06-23T06:12:27.459" v="1347" actId="2696"/>
        <pc:sldMkLst>
          <pc:docMk/>
          <pc:sldMk cId="2537483725" sldId="2134806902"/>
        </pc:sldMkLst>
        <pc:spChg chg="mod">
          <ac:chgData name="Brian Peterson" userId="31d18e3df39d937e" providerId="LiveId" clId="{7152A6FF-99E2-47D7-8A6D-31CB0E7D30DC}" dt="2024-06-23T06:05:15.615" v="1223" actId="20577"/>
          <ac:spMkLst>
            <pc:docMk/>
            <pc:sldMk cId="2537483725" sldId="2134806902"/>
            <ac:spMk id="2" creationId="{D2BAB6D4-1CC8-49D5-9998-F29CF216E94A}"/>
          </ac:spMkLst>
        </pc:spChg>
      </pc:sldChg>
      <pc:sldChg chg="add del">
        <pc:chgData name="Brian Peterson" userId="31d18e3df39d937e" providerId="LiveId" clId="{7152A6FF-99E2-47D7-8A6D-31CB0E7D30DC}" dt="2024-06-23T06:01:41.746" v="1195" actId="2696"/>
        <pc:sldMkLst>
          <pc:docMk/>
          <pc:sldMk cId="3569666981" sldId="2134806902"/>
        </pc:sldMkLst>
      </pc:sldChg>
      <pc:sldChg chg="del">
        <pc:chgData name="Brian Peterson" userId="31d18e3df39d937e" providerId="LiveId" clId="{7152A6FF-99E2-47D7-8A6D-31CB0E7D30DC}" dt="2024-06-23T06:00:47.536" v="1190" actId="2696"/>
        <pc:sldMkLst>
          <pc:docMk/>
          <pc:sldMk cId="3830185284" sldId="2134806902"/>
        </pc:sldMkLst>
      </pc:sldChg>
      <pc:sldChg chg="add del modNotesTx">
        <pc:chgData name="Brian Peterson" userId="31d18e3df39d937e" providerId="LiveId" clId="{7152A6FF-99E2-47D7-8A6D-31CB0E7D30DC}" dt="2024-06-23T06:01:41.746" v="1195" actId="2696"/>
        <pc:sldMkLst>
          <pc:docMk/>
          <pc:sldMk cId="1706700940" sldId="2134806903"/>
        </pc:sldMkLst>
      </pc:sldChg>
      <pc:sldChg chg="del">
        <pc:chgData name="Brian Peterson" userId="31d18e3df39d937e" providerId="LiveId" clId="{7152A6FF-99E2-47D7-8A6D-31CB0E7D30DC}" dt="2024-06-23T06:00:47.536" v="1190" actId="2696"/>
        <pc:sldMkLst>
          <pc:docMk/>
          <pc:sldMk cId="2111354631" sldId="2134806903"/>
        </pc:sldMkLst>
      </pc:sldChg>
      <pc:sldChg chg="modSp add del mod">
        <pc:chgData name="Brian Peterson" userId="31d18e3df39d937e" providerId="LiveId" clId="{7152A6FF-99E2-47D7-8A6D-31CB0E7D30DC}" dt="2024-06-23T06:24:44.321" v="1521" actId="2696"/>
        <pc:sldMkLst>
          <pc:docMk/>
          <pc:sldMk cId="2494951651" sldId="2134806903"/>
        </pc:sldMkLst>
        <pc:spChg chg="mod">
          <ac:chgData name="Brian Peterson" userId="31d18e3df39d937e" providerId="LiveId" clId="{7152A6FF-99E2-47D7-8A6D-31CB0E7D30DC}" dt="2024-06-23T06:23:27.852" v="1516"/>
          <ac:spMkLst>
            <pc:docMk/>
            <pc:sldMk cId="2494951651" sldId="2134806903"/>
            <ac:spMk id="2" creationId="{D2BAB6D4-1CC8-49D5-9998-F29CF216E94A}"/>
          </ac:spMkLst>
        </pc:spChg>
      </pc:sldChg>
      <pc:sldChg chg="modSp add del mod modNotesTx">
        <pc:chgData name="Brian Peterson" userId="31d18e3df39d937e" providerId="LiveId" clId="{7152A6FF-99E2-47D7-8A6D-31CB0E7D30DC}" dt="2024-06-23T06:12:27.459" v="1347" actId="2696"/>
        <pc:sldMkLst>
          <pc:docMk/>
          <pc:sldMk cId="3331938149" sldId="2134806903"/>
        </pc:sldMkLst>
        <pc:spChg chg="mod">
          <ac:chgData name="Brian Peterson" userId="31d18e3df39d937e" providerId="LiveId" clId="{7152A6FF-99E2-47D7-8A6D-31CB0E7D30DC}" dt="2024-06-23T06:05:20.230" v="1225" actId="20577"/>
          <ac:spMkLst>
            <pc:docMk/>
            <pc:sldMk cId="3331938149" sldId="2134806903"/>
            <ac:spMk id="2" creationId="{D2BAB6D4-1CC8-49D5-9998-F29CF216E94A}"/>
          </ac:spMkLst>
        </pc:spChg>
        <pc:spChg chg="mod">
          <ac:chgData name="Brian Peterson" userId="31d18e3df39d937e" providerId="LiveId" clId="{7152A6FF-99E2-47D7-8A6D-31CB0E7D30DC}" dt="2024-06-23T06:05:53.609" v="1324" actId="20577"/>
          <ac:spMkLst>
            <pc:docMk/>
            <pc:sldMk cId="3331938149" sldId="2134806903"/>
            <ac:spMk id="7" creationId="{1B6957A6-C139-74DD-85EE-1018D1D884E1}"/>
          </ac:spMkLst>
        </pc:spChg>
      </pc:sldChg>
      <pc:sldChg chg="modSp add mod">
        <pc:chgData name="Brian Peterson" userId="31d18e3df39d937e" providerId="LiveId" clId="{7152A6FF-99E2-47D7-8A6D-31CB0E7D30DC}" dt="2024-06-23T06:27:15.517" v="1536"/>
        <pc:sldMkLst>
          <pc:docMk/>
          <pc:sldMk cId="4035646486" sldId="2134806903"/>
        </pc:sldMkLst>
        <pc:spChg chg="mod">
          <ac:chgData name="Brian Peterson" userId="31d18e3df39d937e" providerId="LiveId" clId="{7152A6FF-99E2-47D7-8A6D-31CB0E7D30DC}" dt="2024-06-23T06:27:15.517" v="1536"/>
          <ac:spMkLst>
            <pc:docMk/>
            <pc:sldMk cId="4035646486" sldId="2134806903"/>
            <ac:spMk id="2" creationId="{D2BAB6D4-1CC8-49D5-9998-F29CF216E94A}"/>
          </ac:spMkLst>
        </pc:spChg>
      </pc:sldChg>
      <pc:sldChg chg="ord">
        <pc:chgData name="Brian Peterson" userId="31d18e3df39d937e" providerId="LiveId" clId="{7152A6FF-99E2-47D7-8A6D-31CB0E7D30DC}" dt="2024-06-23T06:12:10.040" v="1346"/>
        <pc:sldMkLst>
          <pc:docMk/>
          <pc:sldMk cId="2345941139" sldId="2134807326"/>
        </pc:sldMkLst>
      </pc:sldChg>
      <pc:sldChg chg="modSp mod ord modNotesTx">
        <pc:chgData name="Brian Peterson" userId="31d18e3df39d937e" providerId="LiveId" clId="{7152A6FF-99E2-47D7-8A6D-31CB0E7D30DC}" dt="2024-06-23T07:06:13.224" v="2494" actId="20577"/>
        <pc:sldMkLst>
          <pc:docMk/>
          <pc:sldMk cId="3303339763" sldId="2134807327"/>
        </pc:sldMkLst>
        <pc:spChg chg="mod">
          <ac:chgData name="Brian Peterson" userId="31d18e3df39d937e" providerId="LiveId" clId="{7152A6FF-99E2-47D7-8A6D-31CB0E7D30DC}" dt="2024-06-23T07:06:13.224" v="2494" actId="20577"/>
          <ac:spMkLst>
            <pc:docMk/>
            <pc:sldMk cId="3303339763" sldId="2134807327"/>
            <ac:spMk id="2" creationId="{D2BAB6D4-1CC8-49D5-9998-F29CF216E94A}"/>
          </ac:spMkLst>
        </pc:spChg>
      </pc:sldChg>
      <pc:sldChg chg="del">
        <pc:chgData name="Brian Peterson" userId="31d18e3df39d937e" providerId="LiveId" clId="{7152A6FF-99E2-47D7-8A6D-31CB0E7D30DC}" dt="2024-06-23T06:09:21.654" v="1341" actId="47"/>
        <pc:sldMkLst>
          <pc:docMk/>
          <pc:sldMk cId="1453999053" sldId="2134807328"/>
        </pc:sldMkLst>
      </pc:sldChg>
      <pc:sldChg chg="modSp mod modNotesTx">
        <pc:chgData name="Brian Peterson" userId="31d18e3df39d937e" providerId="LiveId" clId="{7152A6FF-99E2-47D7-8A6D-31CB0E7D30DC}" dt="2024-06-23T07:06:41.673" v="2503" actId="20577"/>
        <pc:sldMkLst>
          <pc:docMk/>
          <pc:sldMk cId="4267546359" sldId="2134807329"/>
        </pc:sldMkLst>
        <pc:spChg chg="mod">
          <ac:chgData name="Brian Peterson" userId="31d18e3df39d937e" providerId="LiveId" clId="{7152A6FF-99E2-47D7-8A6D-31CB0E7D30DC}" dt="2024-06-23T07:06:41.673" v="2503" actId="20577"/>
          <ac:spMkLst>
            <pc:docMk/>
            <pc:sldMk cId="4267546359" sldId="2134807329"/>
            <ac:spMk id="2" creationId="{D2BAB6D4-1CC8-49D5-9998-F29CF216E94A}"/>
          </ac:spMkLst>
        </pc:spChg>
      </pc:sldChg>
      <pc:sldChg chg="modSp mod modNotesTx">
        <pc:chgData name="Brian Peterson" userId="31d18e3df39d937e" providerId="LiveId" clId="{7152A6FF-99E2-47D7-8A6D-31CB0E7D30DC}" dt="2024-06-23T07:07:07.895" v="2530" actId="20577"/>
        <pc:sldMkLst>
          <pc:docMk/>
          <pc:sldMk cId="1878098967" sldId="2134807330"/>
        </pc:sldMkLst>
        <pc:spChg chg="mod">
          <ac:chgData name="Brian Peterson" userId="31d18e3df39d937e" providerId="LiveId" clId="{7152A6FF-99E2-47D7-8A6D-31CB0E7D30DC}" dt="2024-06-23T07:07:07.895" v="2530" actId="20577"/>
          <ac:spMkLst>
            <pc:docMk/>
            <pc:sldMk cId="1878098967" sldId="2134807330"/>
            <ac:spMk id="2" creationId="{D2BAB6D4-1CC8-49D5-9998-F29CF216E94A}"/>
          </ac:spMkLst>
        </pc:spChg>
      </pc:sldChg>
      <pc:sldChg chg="modSp mod modNotesTx">
        <pc:chgData name="Brian Peterson" userId="31d18e3df39d937e" providerId="LiveId" clId="{7152A6FF-99E2-47D7-8A6D-31CB0E7D30DC}" dt="2024-06-23T06:24:09.876" v="1520" actId="6549"/>
        <pc:sldMkLst>
          <pc:docMk/>
          <pc:sldMk cId="3863395324" sldId="2134807331"/>
        </pc:sldMkLst>
        <pc:spChg chg="mod">
          <ac:chgData name="Brian Peterson" userId="31d18e3df39d937e" providerId="LiveId" clId="{7152A6FF-99E2-47D7-8A6D-31CB0E7D30DC}" dt="2024-06-23T06:24:06.495" v="1519" actId="20577"/>
          <ac:spMkLst>
            <pc:docMk/>
            <pc:sldMk cId="3863395324" sldId="2134807331"/>
            <ac:spMk id="2" creationId="{D2BAB6D4-1CC8-49D5-9998-F29CF216E94A}"/>
          </ac:spMkLst>
        </pc:spChg>
      </pc:sldChg>
      <pc:sldChg chg="del">
        <pc:chgData name="Brian Peterson" userId="31d18e3df39d937e" providerId="LiveId" clId="{7152A6FF-99E2-47D7-8A6D-31CB0E7D30DC}" dt="2024-06-23T06:25:06.670" v="1523" actId="47"/>
        <pc:sldMkLst>
          <pc:docMk/>
          <pc:sldMk cId="2328769900" sldId="2134807332"/>
        </pc:sldMkLst>
      </pc:sldChg>
      <pc:sldChg chg="modSp add mod">
        <pc:chgData name="Brian Peterson" userId="31d18e3df39d937e" providerId="LiveId" clId="{7152A6FF-99E2-47D7-8A6D-31CB0E7D30DC}" dt="2024-06-23T06:41:11.854" v="1742" actId="20577"/>
        <pc:sldMkLst>
          <pc:docMk/>
          <pc:sldMk cId="1098871848" sldId="2134807333"/>
        </pc:sldMkLst>
        <pc:spChg chg="mod">
          <ac:chgData name="Brian Peterson" userId="31d18e3df39d937e" providerId="LiveId" clId="{7152A6FF-99E2-47D7-8A6D-31CB0E7D30DC}" dt="2024-06-23T06:25:38.715" v="1530"/>
          <ac:spMkLst>
            <pc:docMk/>
            <pc:sldMk cId="1098871848" sldId="2134807333"/>
            <ac:spMk id="2" creationId="{D2BAB6D4-1CC8-49D5-9998-F29CF216E94A}"/>
          </ac:spMkLst>
        </pc:spChg>
        <pc:spChg chg="mod">
          <ac:chgData name="Brian Peterson" userId="31d18e3df39d937e" providerId="LiveId" clId="{7152A6FF-99E2-47D7-8A6D-31CB0E7D30DC}" dt="2024-06-23T06:41:11.854" v="1742" actId="20577"/>
          <ac:spMkLst>
            <pc:docMk/>
            <pc:sldMk cId="1098871848" sldId="2134807333"/>
            <ac:spMk id="7" creationId="{1B6957A6-C139-74DD-85EE-1018D1D884E1}"/>
          </ac:spMkLst>
        </pc:spChg>
      </pc:sldChg>
      <pc:sldChg chg="modSp del mod">
        <pc:chgData name="Brian Peterson" userId="31d18e3df39d937e" providerId="LiveId" clId="{7152A6FF-99E2-47D7-8A6D-31CB0E7D30DC}" dt="2024-06-23T06:25:25.960" v="1528" actId="2696"/>
        <pc:sldMkLst>
          <pc:docMk/>
          <pc:sldMk cId="2109036069" sldId="2134807333"/>
        </pc:sldMkLst>
        <pc:spChg chg="mod">
          <ac:chgData name="Brian Peterson" userId="31d18e3df39d937e" providerId="LiveId" clId="{7152A6FF-99E2-47D7-8A6D-31CB0E7D30DC}" dt="2024-06-23T06:25:20.051" v="1527" actId="20577"/>
          <ac:spMkLst>
            <pc:docMk/>
            <pc:sldMk cId="2109036069" sldId="2134807333"/>
            <ac:spMk id="2" creationId="{D2BAB6D4-1CC8-49D5-9998-F29CF216E94A}"/>
          </ac:spMkLst>
        </pc:spChg>
      </pc:sldChg>
      <pc:sldChg chg="addSp modSp mod modNotesTx">
        <pc:chgData name="Brian Peterson" userId="31d18e3df39d937e" providerId="LiveId" clId="{7152A6FF-99E2-47D7-8A6D-31CB0E7D30DC}" dt="2024-06-23T06:30:05.020" v="1574" actId="1037"/>
        <pc:sldMkLst>
          <pc:docMk/>
          <pc:sldMk cId="942907536" sldId="2134807335"/>
        </pc:sldMkLst>
        <pc:spChg chg="mod">
          <ac:chgData name="Brian Peterson" userId="31d18e3df39d937e" providerId="LiveId" clId="{7152A6FF-99E2-47D7-8A6D-31CB0E7D30DC}" dt="2024-06-23T06:27:52.945" v="1545" actId="20577"/>
          <ac:spMkLst>
            <pc:docMk/>
            <pc:sldMk cId="942907536" sldId="2134807335"/>
            <ac:spMk id="2" creationId="{D2BAB6D4-1CC8-49D5-9998-F29CF216E94A}"/>
          </ac:spMkLst>
        </pc:spChg>
        <pc:spChg chg="add mod">
          <ac:chgData name="Brian Peterson" userId="31d18e3df39d937e" providerId="LiveId" clId="{7152A6FF-99E2-47D7-8A6D-31CB0E7D30DC}" dt="2024-06-23T06:30:05.020" v="1574" actId="1037"/>
          <ac:spMkLst>
            <pc:docMk/>
            <pc:sldMk cId="942907536" sldId="2134807335"/>
            <ac:spMk id="4" creationId="{43807870-D187-27ED-552E-FDA9151A6F20}"/>
          </ac:spMkLst>
        </pc:spChg>
        <pc:picChg chg="ord">
          <ac:chgData name="Brian Peterson" userId="31d18e3df39d937e" providerId="LiveId" clId="{7152A6FF-99E2-47D7-8A6D-31CB0E7D30DC}" dt="2024-06-23T06:28:49.360" v="1555" actId="167"/>
          <ac:picMkLst>
            <pc:docMk/>
            <pc:sldMk cId="942907536" sldId="2134807335"/>
            <ac:picMk id="43" creationId="{3E33E773-E1F4-A94C-2904-99F6D50172B9}"/>
          </ac:picMkLst>
        </pc:picChg>
      </pc:sldChg>
      <pc:sldChg chg="modSp mod ord modNotesTx">
        <pc:chgData name="Brian Peterson" userId="31d18e3df39d937e" providerId="LiveId" clId="{7152A6FF-99E2-47D7-8A6D-31CB0E7D30DC}" dt="2024-06-23T06:19:34.659" v="1489" actId="20577"/>
        <pc:sldMkLst>
          <pc:docMk/>
          <pc:sldMk cId="3748995335" sldId="2134807337"/>
        </pc:sldMkLst>
        <pc:spChg chg="mod">
          <ac:chgData name="Brian Peterson" userId="31d18e3df39d937e" providerId="LiveId" clId="{7152A6FF-99E2-47D7-8A6D-31CB0E7D30DC}" dt="2024-06-23T06:19:34.659" v="1489" actId="20577"/>
          <ac:spMkLst>
            <pc:docMk/>
            <pc:sldMk cId="3748995335" sldId="2134807337"/>
            <ac:spMk id="2" creationId="{D2BAB6D4-1CC8-49D5-9998-F29CF216E94A}"/>
          </ac:spMkLst>
        </pc:spChg>
        <pc:spChg chg="mod">
          <ac:chgData name="Brian Peterson" userId="31d18e3df39d937e" providerId="LiveId" clId="{7152A6FF-99E2-47D7-8A6D-31CB0E7D30DC}" dt="2024-06-23T06:18:05.793" v="1413" actId="313"/>
          <ac:spMkLst>
            <pc:docMk/>
            <pc:sldMk cId="3748995335" sldId="2134807337"/>
            <ac:spMk id="49" creationId="{40081781-8B67-6191-9708-7D2D6F7055F5}"/>
          </ac:spMkLst>
        </pc:spChg>
        <pc:spChg chg="mod">
          <ac:chgData name="Brian Peterson" userId="31d18e3df39d937e" providerId="LiveId" clId="{7152A6FF-99E2-47D7-8A6D-31CB0E7D30DC}" dt="2024-06-23T05:53:02.769" v="1045" actId="20577"/>
          <ac:spMkLst>
            <pc:docMk/>
            <pc:sldMk cId="3748995335" sldId="2134807337"/>
            <ac:spMk id="55" creationId="{B342E788-AF19-F4B0-68A6-6836F4AE4374}"/>
          </ac:spMkLst>
        </pc:spChg>
        <pc:spChg chg="mod">
          <ac:chgData name="Brian Peterson" userId="31d18e3df39d937e" providerId="LiveId" clId="{7152A6FF-99E2-47D7-8A6D-31CB0E7D30DC}" dt="2024-06-23T05:53:48.439" v="1061" actId="20577"/>
          <ac:spMkLst>
            <pc:docMk/>
            <pc:sldMk cId="3748995335" sldId="2134807337"/>
            <ac:spMk id="62" creationId="{552309B4-E2F4-FD8E-F126-7D1600C963AA}"/>
          </ac:spMkLst>
        </pc:spChg>
      </pc:sldChg>
      <pc:sldChg chg="modNotesTx">
        <pc:chgData name="Brian Peterson" userId="31d18e3df39d937e" providerId="LiveId" clId="{7152A6FF-99E2-47D7-8A6D-31CB0E7D30DC}" dt="2024-06-23T06:30:24.704" v="1575" actId="6549"/>
        <pc:sldMkLst>
          <pc:docMk/>
          <pc:sldMk cId="533398325" sldId="2134807338"/>
        </pc:sldMkLst>
      </pc:sldChg>
      <pc:sldChg chg="del">
        <pc:chgData name="Brian Peterson" userId="31d18e3df39d937e" providerId="LiveId" clId="{7152A6FF-99E2-47D7-8A6D-31CB0E7D30DC}" dt="2024-06-23T06:30:37.863" v="1576" actId="47"/>
        <pc:sldMkLst>
          <pc:docMk/>
          <pc:sldMk cId="3949425251" sldId="2134807339"/>
        </pc:sldMkLst>
      </pc:sldChg>
      <pc:sldChg chg="addSp delSp modSp mod modNotesTx">
        <pc:chgData name="Brian Peterson" userId="31d18e3df39d937e" providerId="LiveId" clId="{7152A6FF-99E2-47D7-8A6D-31CB0E7D30DC}" dt="2024-06-23T06:49:01.793" v="1952" actId="6549"/>
        <pc:sldMkLst>
          <pc:docMk/>
          <pc:sldMk cId="118791688" sldId="2134807340"/>
        </pc:sldMkLst>
        <pc:spChg chg="mod">
          <ac:chgData name="Brian Peterson" userId="31d18e3df39d937e" providerId="LiveId" clId="{7152A6FF-99E2-47D7-8A6D-31CB0E7D30DC}" dt="2024-06-23T06:48:19.641" v="1949" actId="20577"/>
          <ac:spMkLst>
            <pc:docMk/>
            <pc:sldMk cId="118791688" sldId="2134807340"/>
            <ac:spMk id="2" creationId="{D2BAB6D4-1CC8-49D5-9998-F29CF216E94A}"/>
          </ac:spMkLst>
        </pc:spChg>
        <pc:spChg chg="add del mod">
          <ac:chgData name="Brian Peterson" userId="31d18e3df39d937e" providerId="LiveId" clId="{7152A6FF-99E2-47D7-8A6D-31CB0E7D30DC}" dt="2024-06-23T06:45:31.608" v="1870" actId="478"/>
          <ac:spMkLst>
            <pc:docMk/>
            <pc:sldMk cId="118791688" sldId="2134807340"/>
            <ac:spMk id="6" creationId="{8FB9A9A8-3972-9970-28B0-83B959DC2D6F}"/>
          </ac:spMkLst>
        </pc:spChg>
        <pc:spChg chg="del mod">
          <ac:chgData name="Brian Peterson" userId="31d18e3df39d937e" providerId="LiveId" clId="{7152A6FF-99E2-47D7-8A6D-31CB0E7D30DC}" dt="2024-06-23T06:45:27.008" v="1867" actId="478"/>
          <ac:spMkLst>
            <pc:docMk/>
            <pc:sldMk cId="118791688" sldId="2134807340"/>
            <ac:spMk id="7" creationId="{1B6957A6-C139-74DD-85EE-1018D1D884E1}"/>
          </ac:spMkLst>
        </pc:spChg>
        <pc:spChg chg="add mod">
          <ac:chgData name="Brian Peterson" userId="31d18e3df39d937e" providerId="LiveId" clId="{7152A6FF-99E2-47D7-8A6D-31CB0E7D30DC}" dt="2024-06-23T06:45:29.473" v="1869"/>
          <ac:spMkLst>
            <pc:docMk/>
            <pc:sldMk cId="118791688" sldId="2134807340"/>
            <ac:spMk id="8" creationId="{70AB0A20-E26F-DC37-5923-44C94407F03B}"/>
          </ac:spMkLst>
        </pc:spChg>
        <pc:spChg chg="add mod">
          <ac:chgData name="Brian Peterson" userId="31d18e3df39d937e" providerId="LiveId" clId="{7152A6FF-99E2-47D7-8A6D-31CB0E7D30DC}" dt="2024-06-23T06:47:52.804" v="1945" actId="15"/>
          <ac:spMkLst>
            <pc:docMk/>
            <pc:sldMk cId="118791688" sldId="2134807340"/>
            <ac:spMk id="9" creationId="{42EE0257-983E-4703-742E-4DE59276FA93}"/>
          </ac:spMkLst>
        </pc:spChg>
      </pc:sldChg>
      <pc:sldChg chg="modNotesTx">
        <pc:chgData name="Brian Peterson" userId="31d18e3df39d937e" providerId="LiveId" clId="{7152A6FF-99E2-47D7-8A6D-31CB0E7D30DC}" dt="2024-06-23T06:48:57.527" v="1951" actId="6549"/>
        <pc:sldMkLst>
          <pc:docMk/>
          <pc:sldMk cId="2943241183" sldId="2134807341"/>
        </pc:sldMkLst>
      </pc:sldChg>
      <pc:sldChg chg="modNotesTx">
        <pc:chgData name="Brian Peterson" userId="31d18e3df39d937e" providerId="LiveId" clId="{7152A6FF-99E2-47D7-8A6D-31CB0E7D30DC}" dt="2024-06-23T06:48:53.967" v="1950" actId="6549"/>
        <pc:sldMkLst>
          <pc:docMk/>
          <pc:sldMk cId="710207382" sldId="2134807342"/>
        </pc:sldMkLst>
      </pc:sldChg>
      <pc:sldChg chg="modNotesTx">
        <pc:chgData name="Brian Peterson" userId="31d18e3df39d937e" providerId="LiveId" clId="{7152A6FF-99E2-47D7-8A6D-31CB0E7D30DC}" dt="2024-06-23T06:49:07.554" v="1953" actId="6549"/>
        <pc:sldMkLst>
          <pc:docMk/>
          <pc:sldMk cId="2198690232" sldId="2134807344"/>
        </pc:sldMkLst>
      </pc:sldChg>
      <pc:sldChg chg="addSp modSp mod">
        <pc:chgData name="Brian Peterson" userId="31d18e3df39d937e" providerId="LiveId" clId="{7152A6FF-99E2-47D7-8A6D-31CB0E7D30DC}" dt="2024-06-23T07:10:43.736" v="2746" actId="207"/>
        <pc:sldMkLst>
          <pc:docMk/>
          <pc:sldMk cId="1551565104" sldId="2134807346"/>
        </pc:sldMkLst>
        <pc:spChg chg="add mod">
          <ac:chgData name="Brian Peterson" userId="31d18e3df39d937e" providerId="LiveId" clId="{7152A6FF-99E2-47D7-8A6D-31CB0E7D30DC}" dt="2024-06-23T07:10:43.736" v="2746" actId="207"/>
          <ac:spMkLst>
            <pc:docMk/>
            <pc:sldMk cId="1551565104" sldId="2134807346"/>
            <ac:spMk id="4" creationId="{A681454D-EB9C-15DE-554F-C04514FE9FE0}"/>
          </ac:spMkLst>
        </pc:spChg>
      </pc:sldChg>
      <pc:sldChg chg="addSp modSp mod">
        <pc:chgData name="Brian Peterson" userId="31d18e3df39d937e" providerId="LiveId" clId="{7152A6FF-99E2-47D7-8A6D-31CB0E7D30DC}" dt="2024-06-23T07:11:06.831" v="2768" actId="1038"/>
        <pc:sldMkLst>
          <pc:docMk/>
          <pc:sldMk cId="441136597" sldId="2134807347"/>
        </pc:sldMkLst>
        <pc:spChg chg="add mod">
          <ac:chgData name="Brian Peterson" userId="31d18e3df39d937e" providerId="LiveId" clId="{7152A6FF-99E2-47D7-8A6D-31CB0E7D30DC}" dt="2024-06-23T07:11:06.831" v="2768" actId="1038"/>
          <ac:spMkLst>
            <pc:docMk/>
            <pc:sldMk cId="441136597" sldId="2134807347"/>
            <ac:spMk id="3" creationId="{8BD9468E-6E6D-8CC6-8B41-32C6A4D8ABE2}"/>
          </ac:spMkLst>
        </pc:spChg>
      </pc:sldChg>
      <pc:sldChg chg="addSp modSp mod">
        <pc:chgData name="Brian Peterson" userId="31d18e3df39d937e" providerId="LiveId" clId="{7152A6FF-99E2-47D7-8A6D-31CB0E7D30DC}" dt="2024-06-23T07:12:33.583" v="3105" actId="1035"/>
        <pc:sldMkLst>
          <pc:docMk/>
          <pc:sldMk cId="1821829421" sldId="2134807349"/>
        </pc:sldMkLst>
        <pc:spChg chg="add mod">
          <ac:chgData name="Brian Peterson" userId="31d18e3df39d937e" providerId="LiveId" clId="{7152A6FF-99E2-47D7-8A6D-31CB0E7D30DC}" dt="2024-06-23T07:12:33.583" v="3105" actId="1035"/>
          <ac:spMkLst>
            <pc:docMk/>
            <pc:sldMk cId="1821829421" sldId="2134807349"/>
            <ac:spMk id="3" creationId="{A1651BDA-6B76-7466-A973-234C8CCB739A}"/>
          </ac:spMkLst>
        </pc:spChg>
        <pc:picChg chg="mod">
          <ac:chgData name="Brian Peterson" userId="31d18e3df39d937e" providerId="LiveId" clId="{7152A6FF-99E2-47D7-8A6D-31CB0E7D30DC}" dt="2024-06-23T07:12:17.957" v="2999" actId="1076"/>
          <ac:picMkLst>
            <pc:docMk/>
            <pc:sldMk cId="1821829421" sldId="2134807349"/>
            <ac:picMk id="12" creationId="{7D6FECB2-0C17-10AC-21AB-73AD720CC7A6}"/>
          </ac:picMkLst>
        </pc:picChg>
      </pc:sldChg>
      <pc:sldChg chg="del">
        <pc:chgData name="Brian Peterson" userId="31d18e3df39d937e" providerId="LiveId" clId="{7152A6FF-99E2-47D7-8A6D-31CB0E7D30DC}" dt="2024-06-23T06:58:22.960" v="2042" actId="47"/>
        <pc:sldMkLst>
          <pc:docMk/>
          <pc:sldMk cId="2024970664" sldId="2134807351"/>
        </pc:sldMkLst>
      </pc:sldChg>
      <pc:sldChg chg="addSp modSp mod">
        <pc:chgData name="Brian Peterson" userId="31d18e3df39d937e" providerId="LiveId" clId="{7152A6FF-99E2-47D7-8A6D-31CB0E7D30DC}" dt="2024-06-23T07:11:41.400" v="2909" actId="1035"/>
        <pc:sldMkLst>
          <pc:docMk/>
          <pc:sldMk cId="2329528734" sldId="2134807352"/>
        </pc:sldMkLst>
        <pc:spChg chg="add mod">
          <ac:chgData name="Brian Peterson" userId="31d18e3df39d937e" providerId="LiveId" clId="{7152A6FF-99E2-47D7-8A6D-31CB0E7D30DC}" dt="2024-06-23T07:11:41.400" v="2909" actId="1035"/>
          <ac:spMkLst>
            <pc:docMk/>
            <pc:sldMk cId="2329528734" sldId="2134807352"/>
            <ac:spMk id="3" creationId="{886C3D29-F6D6-9D75-8A62-C6234D133287}"/>
          </ac:spMkLst>
        </pc:spChg>
      </pc:sldChg>
      <pc:sldChg chg="addSp modSp mod">
        <pc:chgData name="Brian Peterson" userId="31d18e3df39d937e" providerId="LiveId" clId="{7152A6FF-99E2-47D7-8A6D-31CB0E7D30DC}" dt="2024-06-23T07:12:03.355" v="2997" actId="1038"/>
        <pc:sldMkLst>
          <pc:docMk/>
          <pc:sldMk cId="3347700501" sldId="2134807353"/>
        </pc:sldMkLst>
        <pc:spChg chg="add mod">
          <ac:chgData name="Brian Peterson" userId="31d18e3df39d937e" providerId="LiveId" clId="{7152A6FF-99E2-47D7-8A6D-31CB0E7D30DC}" dt="2024-06-23T07:12:03.355" v="2997" actId="1038"/>
          <ac:spMkLst>
            <pc:docMk/>
            <pc:sldMk cId="3347700501" sldId="2134807353"/>
            <ac:spMk id="3" creationId="{4572BC2C-E707-8ED2-169F-C18E4E5EB590}"/>
          </ac:spMkLst>
        </pc:spChg>
      </pc:sldChg>
      <pc:sldChg chg="del">
        <pc:chgData name="Brian Peterson" userId="31d18e3df39d937e" providerId="LiveId" clId="{7152A6FF-99E2-47D7-8A6D-31CB0E7D30DC}" dt="2024-06-23T06:58:24.557" v="2043" actId="47"/>
        <pc:sldMkLst>
          <pc:docMk/>
          <pc:sldMk cId="499221037" sldId="2134807354"/>
        </pc:sldMkLst>
      </pc:sldChg>
      <pc:sldChg chg="modSp add mod">
        <pc:chgData name="Brian Peterson" userId="31d18e3df39d937e" providerId="LiveId" clId="{7152A6FF-99E2-47D7-8A6D-31CB0E7D30DC}" dt="2024-06-23T05:09:41.480" v="78" actId="20577"/>
        <pc:sldMkLst>
          <pc:docMk/>
          <pc:sldMk cId="2460236980" sldId="2134807357"/>
        </pc:sldMkLst>
        <pc:spChg chg="mod">
          <ac:chgData name="Brian Peterson" userId="31d18e3df39d937e" providerId="LiveId" clId="{7152A6FF-99E2-47D7-8A6D-31CB0E7D30DC}" dt="2024-06-23T05:09:41.480" v="78" actId="20577"/>
          <ac:spMkLst>
            <pc:docMk/>
            <pc:sldMk cId="2460236980" sldId="2134807357"/>
            <ac:spMk id="3" creationId="{2C669490-B265-49D0-BF15-B034BC3C178A}"/>
          </ac:spMkLst>
        </pc:spChg>
      </pc:sldChg>
      <pc:sldChg chg="modSp add mod modNotesTx">
        <pc:chgData name="Brian Peterson" userId="31d18e3df39d937e" providerId="LiveId" clId="{7152A6FF-99E2-47D7-8A6D-31CB0E7D30DC}" dt="2024-06-23T07:03:53.833" v="2458"/>
        <pc:sldMkLst>
          <pc:docMk/>
          <pc:sldMk cId="1319567191" sldId="2134807358"/>
        </pc:sldMkLst>
        <pc:spChg chg="mod">
          <ac:chgData name="Brian Peterson" userId="31d18e3df39d937e" providerId="LiveId" clId="{7152A6FF-99E2-47D7-8A6D-31CB0E7D30DC}" dt="2024-06-23T07:03:53.833" v="2458"/>
          <ac:spMkLst>
            <pc:docMk/>
            <pc:sldMk cId="1319567191" sldId="2134807358"/>
            <ac:spMk id="2" creationId="{053113F3-BE24-49B3-92A8-4BAF9EA09252}"/>
          </ac:spMkLst>
        </pc:spChg>
        <pc:spChg chg="mod">
          <ac:chgData name="Brian Peterson" userId="31d18e3df39d937e" providerId="LiveId" clId="{7152A6FF-99E2-47D7-8A6D-31CB0E7D30DC}" dt="2024-06-23T06:36:20.953" v="1679" actId="20577"/>
          <ac:spMkLst>
            <pc:docMk/>
            <pc:sldMk cId="1319567191" sldId="2134807358"/>
            <ac:spMk id="3" creationId="{2C669490-B265-49D0-BF15-B034BC3C178A}"/>
          </ac:spMkLst>
        </pc:spChg>
      </pc:sldChg>
      <pc:sldChg chg="addSp delSp modSp add mod">
        <pc:chgData name="Brian Peterson" userId="31d18e3df39d937e" providerId="LiveId" clId="{7152A6FF-99E2-47D7-8A6D-31CB0E7D30DC}" dt="2024-06-23T07:05:04.976" v="2467" actId="20577"/>
        <pc:sldMkLst>
          <pc:docMk/>
          <pc:sldMk cId="645638507" sldId="2134807359"/>
        </pc:sldMkLst>
        <pc:spChg chg="mod">
          <ac:chgData name="Brian Peterson" userId="31d18e3df39d937e" providerId="LiveId" clId="{7152A6FF-99E2-47D7-8A6D-31CB0E7D30DC}" dt="2024-06-23T07:05:04.976" v="2467" actId="20577"/>
          <ac:spMkLst>
            <pc:docMk/>
            <pc:sldMk cId="645638507" sldId="2134807359"/>
            <ac:spMk id="2" creationId="{D2BAB6D4-1CC8-49D5-9998-F29CF216E94A}"/>
          </ac:spMkLst>
        </pc:spChg>
        <pc:spChg chg="del">
          <ac:chgData name="Brian Peterson" userId="31d18e3df39d937e" providerId="LiveId" clId="{7152A6FF-99E2-47D7-8A6D-31CB0E7D30DC}" dt="2024-06-23T05:27:36.660" v="805" actId="478"/>
          <ac:spMkLst>
            <pc:docMk/>
            <pc:sldMk cId="645638507" sldId="2134807359"/>
            <ac:spMk id="6" creationId="{ECAA65FE-7D35-AE4F-B7DA-FDA704FEE4DD}"/>
          </ac:spMkLst>
        </pc:spChg>
        <pc:spChg chg="mod">
          <ac:chgData name="Brian Peterson" userId="31d18e3df39d937e" providerId="LiveId" clId="{7152A6FF-99E2-47D7-8A6D-31CB0E7D30DC}" dt="2024-06-23T05:28:51.572" v="854" actId="14100"/>
          <ac:spMkLst>
            <pc:docMk/>
            <pc:sldMk cId="645638507" sldId="2134807359"/>
            <ac:spMk id="12" creationId="{AB27A8DB-2A57-EA73-6DDD-01385CD07C59}"/>
          </ac:spMkLst>
        </pc:spChg>
        <pc:picChg chg="add mod">
          <ac:chgData name="Brian Peterson" userId="31d18e3df39d937e" providerId="LiveId" clId="{7152A6FF-99E2-47D7-8A6D-31CB0E7D30DC}" dt="2024-06-23T05:28:37.560" v="852" actId="1038"/>
          <ac:picMkLst>
            <pc:docMk/>
            <pc:sldMk cId="645638507" sldId="2134807359"/>
            <ac:picMk id="4" creationId="{2318D166-0C7C-0537-0F36-E4A4D2770CD3}"/>
          </ac:picMkLst>
        </pc:picChg>
        <pc:picChg chg="add mod">
          <ac:chgData name="Brian Peterson" userId="31d18e3df39d937e" providerId="LiveId" clId="{7152A6FF-99E2-47D7-8A6D-31CB0E7D30DC}" dt="2024-06-23T05:28:47.863" v="853" actId="1076"/>
          <ac:picMkLst>
            <pc:docMk/>
            <pc:sldMk cId="645638507" sldId="2134807359"/>
            <ac:picMk id="5" creationId="{11F058AB-FDE8-49FB-3501-2013BC48CC57}"/>
          </ac:picMkLst>
        </pc:picChg>
      </pc:sldChg>
      <pc:sldChg chg="add del">
        <pc:chgData name="Brian Peterson" userId="31d18e3df39d937e" providerId="LiveId" clId="{7152A6FF-99E2-47D7-8A6D-31CB0E7D30DC}" dt="2024-06-23T05:12:47.112" v="259"/>
        <pc:sldMkLst>
          <pc:docMk/>
          <pc:sldMk cId="4277929456" sldId="2134807359"/>
        </pc:sldMkLst>
      </pc:sldChg>
      <pc:sldChg chg="addSp delSp modSp add del mod ord">
        <pc:chgData name="Brian Peterson" userId="31d18e3df39d937e" providerId="LiveId" clId="{7152A6FF-99E2-47D7-8A6D-31CB0E7D30DC}" dt="2024-06-23T06:04:14.007" v="1206" actId="2696"/>
        <pc:sldMkLst>
          <pc:docMk/>
          <pc:sldMk cId="422299692" sldId="2134807360"/>
        </pc:sldMkLst>
        <pc:spChg chg="mod">
          <ac:chgData name="Brian Peterson" userId="31d18e3df39d937e" providerId="LiveId" clId="{7152A6FF-99E2-47D7-8A6D-31CB0E7D30DC}" dt="2024-06-23T05:51:45.229" v="1033" actId="20577"/>
          <ac:spMkLst>
            <pc:docMk/>
            <pc:sldMk cId="422299692" sldId="2134807360"/>
            <ac:spMk id="2" creationId="{D2BAB6D4-1CC8-49D5-9998-F29CF216E94A}"/>
          </ac:spMkLst>
        </pc:spChg>
        <pc:spChg chg="mod">
          <ac:chgData name="Brian Peterson" userId="31d18e3df39d937e" providerId="LiveId" clId="{7152A6FF-99E2-47D7-8A6D-31CB0E7D30DC}" dt="2024-06-23T05:51:21.841" v="1015" actId="15"/>
          <ac:spMkLst>
            <pc:docMk/>
            <pc:sldMk cId="422299692" sldId="2134807360"/>
            <ac:spMk id="12" creationId="{AB27A8DB-2A57-EA73-6DDD-01385CD07C59}"/>
          </ac:spMkLst>
        </pc:spChg>
        <pc:picChg chg="del">
          <ac:chgData name="Brian Peterson" userId="31d18e3df39d937e" providerId="LiveId" clId="{7152A6FF-99E2-47D7-8A6D-31CB0E7D30DC}" dt="2024-06-23T05:29:32.437" v="856" actId="478"/>
          <ac:picMkLst>
            <pc:docMk/>
            <pc:sldMk cId="422299692" sldId="2134807360"/>
            <ac:picMk id="4" creationId="{2318D166-0C7C-0537-0F36-E4A4D2770CD3}"/>
          </ac:picMkLst>
        </pc:picChg>
        <pc:picChg chg="del">
          <ac:chgData name="Brian Peterson" userId="31d18e3df39d937e" providerId="LiveId" clId="{7152A6FF-99E2-47D7-8A6D-31CB0E7D30DC}" dt="2024-06-23T05:29:33.914" v="857" actId="478"/>
          <ac:picMkLst>
            <pc:docMk/>
            <pc:sldMk cId="422299692" sldId="2134807360"/>
            <ac:picMk id="5" creationId="{11F058AB-FDE8-49FB-3501-2013BC48CC57}"/>
          </ac:picMkLst>
        </pc:picChg>
        <pc:picChg chg="add mod">
          <ac:chgData name="Brian Peterson" userId="31d18e3df39d937e" providerId="LiveId" clId="{7152A6FF-99E2-47D7-8A6D-31CB0E7D30DC}" dt="2024-06-23T05:37:13.249" v="984" actId="1036"/>
          <ac:picMkLst>
            <pc:docMk/>
            <pc:sldMk cId="422299692" sldId="2134807360"/>
            <ac:picMk id="6" creationId="{EF695393-0702-8C51-C2BA-2F489BCF4F7D}"/>
          </ac:picMkLst>
        </pc:picChg>
      </pc:sldChg>
      <pc:sldChg chg="modSp add mod">
        <pc:chgData name="Brian Peterson" userId="31d18e3df39d937e" providerId="LiveId" clId="{7152A6FF-99E2-47D7-8A6D-31CB0E7D30DC}" dt="2024-06-23T07:05:14.087" v="2477" actId="20577"/>
        <pc:sldMkLst>
          <pc:docMk/>
          <pc:sldMk cId="1615651673" sldId="2134807360"/>
        </pc:sldMkLst>
        <pc:spChg chg="mod">
          <ac:chgData name="Brian Peterson" userId="31d18e3df39d937e" providerId="LiveId" clId="{7152A6FF-99E2-47D7-8A6D-31CB0E7D30DC}" dt="2024-06-23T07:05:14.087" v="2477" actId="20577"/>
          <ac:spMkLst>
            <pc:docMk/>
            <pc:sldMk cId="1615651673" sldId="2134807360"/>
            <ac:spMk id="2" creationId="{D2BAB6D4-1CC8-49D5-9998-F29CF216E94A}"/>
          </ac:spMkLst>
        </pc:spChg>
      </pc:sldChg>
      <pc:sldChg chg="add del">
        <pc:chgData name="Brian Peterson" userId="31d18e3df39d937e" providerId="LiveId" clId="{7152A6FF-99E2-47D7-8A6D-31CB0E7D30DC}" dt="2024-06-23T05:42:30.057" v="1014" actId="47"/>
        <pc:sldMkLst>
          <pc:docMk/>
          <pc:sldMk cId="252836667" sldId="2134807361"/>
        </pc:sldMkLst>
      </pc:sldChg>
      <pc:sldChg chg="modSp add mod">
        <pc:chgData name="Brian Peterson" userId="31d18e3df39d937e" providerId="LiveId" clId="{7152A6FF-99E2-47D7-8A6D-31CB0E7D30DC}" dt="2024-06-23T05:57:18.918" v="1134" actId="400"/>
        <pc:sldMkLst>
          <pc:docMk/>
          <pc:sldMk cId="1781008529" sldId="2134807361"/>
        </pc:sldMkLst>
        <pc:spChg chg="mod">
          <ac:chgData name="Brian Peterson" userId="31d18e3df39d937e" providerId="LiveId" clId="{7152A6FF-99E2-47D7-8A6D-31CB0E7D30DC}" dt="2024-06-23T05:57:18.918" v="1134" actId="400"/>
          <ac:spMkLst>
            <pc:docMk/>
            <pc:sldMk cId="1781008529" sldId="2134807361"/>
            <ac:spMk id="22" creationId="{9C555C33-CEE0-8423-C72F-EA8DD4A36F9D}"/>
          </ac:spMkLst>
        </pc:spChg>
      </pc:sldChg>
      <pc:sldChg chg="addSp modSp add mod">
        <pc:chgData name="Brian Peterson" userId="31d18e3df39d937e" providerId="LiveId" clId="{7152A6FF-99E2-47D7-8A6D-31CB0E7D30DC}" dt="2024-06-23T20:38:18.864" v="3135" actId="207"/>
        <pc:sldMkLst>
          <pc:docMk/>
          <pc:sldMk cId="2403413219" sldId="2134807362"/>
        </pc:sldMkLst>
        <pc:spChg chg="mod">
          <ac:chgData name="Brian Peterson" userId="31d18e3df39d937e" providerId="LiveId" clId="{7152A6FF-99E2-47D7-8A6D-31CB0E7D30DC}" dt="2024-06-23T07:02:43.030" v="2442" actId="20577"/>
          <ac:spMkLst>
            <pc:docMk/>
            <pc:sldMk cId="2403413219" sldId="2134807362"/>
            <ac:spMk id="2" creationId="{D2BAB6D4-1CC8-49D5-9998-F29CF216E94A}"/>
          </ac:spMkLst>
        </pc:spChg>
        <pc:spChg chg="add mod">
          <ac:chgData name="Brian Peterson" userId="31d18e3df39d937e" providerId="LiveId" clId="{7152A6FF-99E2-47D7-8A6D-31CB0E7D30DC}" dt="2024-06-23T20:38:18.864" v="3135" actId="207"/>
          <ac:spMkLst>
            <pc:docMk/>
            <pc:sldMk cId="2403413219" sldId="2134807362"/>
            <ac:spMk id="5" creationId="{2522D295-D66F-4E22-73A4-2868271D71F1}"/>
          </ac:spMkLst>
        </pc:spChg>
      </pc:sldChg>
      <pc:sldChg chg="add">
        <pc:chgData name="Brian Peterson" userId="31d18e3df39d937e" providerId="LiveId" clId="{7152A6FF-99E2-47D7-8A6D-31CB0E7D30DC}" dt="2024-06-23T06:10:24.224" v="1344"/>
        <pc:sldMkLst>
          <pc:docMk/>
          <pc:sldMk cId="2161938106" sldId="2134807363"/>
        </pc:sldMkLst>
      </pc:sldChg>
      <pc:sldChg chg="modSp new del mod">
        <pc:chgData name="Brian Peterson" userId="31d18e3df39d937e" providerId="LiveId" clId="{7152A6FF-99E2-47D7-8A6D-31CB0E7D30DC}" dt="2024-06-23T06:01:05.473" v="1192" actId="47"/>
        <pc:sldMkLst>
          <pc:docMk/>
          <pc:sldMk cId="2731242848" sldId="2134807363"/>
        </pc:sldMkLst>
        <pc:spChg chg="mod">
          <ac:chgData name="Brian Peterson" userId="31d18e3df39d937e" providerId="LiveId" clId="{7152A6FF-99E2-47D7-8A6D-31CB0E7D30DC}" dt="2024-06-23T05:59:58.584" v="1189" actId="20577"/>
          <ac:spMkLst>
            <pc:docMk/>
            <pc:sldMk cId="2731242848" sldId="2134807363"/>
            <ac:spMk id="2" creationId="{4F93FC50-70A1-37B6-ADBC-733927D66D3B}"/>
          </ac:spMkLst>
        </pc:spChg>
      </pc:sldChg>
      <pc:sldChg chg="add">
        <pc:chgData name="Brian Peterson" userId="31d18e3df39d937e" providerId="LiveId" clId="{7152A6FF-99E2-47D7-8A6D-31CB0E7D30DC}" dt="2024-06-23T06:24:48.172" v="1522"/>
        <pc:sldMkLst>
          <pc:docMk/>
          <pc:sldMk cId="3033240086" sldId="2134807364"/>
        </pc:sldMkLst>
      </pc:sldChg>
      <pc:sldChg chg="add del">
        <pc:chgData name="Brian Peterson" userId="31d18e3df39d937e" providerId="LiveId" clId="{7152A6FF-99E2-47D7-8A6D-31CB0E7D30DC}" dt="2024-06-23T06:24:44.321" v="1521" actId="2696"/>
        <pc:sldMkLst>
          <pc:docMk/>
          <pc:sldMk cId="3860306282" sldId="2134807364"/>
        </pc:sldMkLst>
      </pc:sldChg>
      <pc:sldChg chg="modSp add mod modNotesTx">
        <pc:chgData name="Brian Peterson" userId="31d18e3df39d937e" providerId="LiveId" clId="{7152A6FF-99E2-47D7-8A6D-31CB0E7D30DC}" dt="2024-06-23T07:03:59.977" v="2459" actId="20577"/>
        <pc:sldMkLst>
          <pc:docMk/>
          <pc:sldMk cId="2336643600" sldId="2134807365"/>
        </pc:sldMkLst>
        <pc:spChg chg="mod">
          <ac:chgData name="Brian Peterson" userId="31d18e3df39d937e" providerId="LiveId" clId="{7152A6FF-99E2-47D7-8A6D-31CB0E7D30DC}" dt="2024-06-23T07:03:59.977" v="2459" actId="20577"/>
          <ac:spMkLst>
            <pc:docMk/>
            <pc:sldMk cId="2336643600" sldId="2134807365"/>
            <ac:spMk id="2" creationId="{053113F3-BE24-49B3-92A8-4BAF9EA09252}"/>
          </ac:spMkLst>
        </pc:spChg>
        <pc:spChg chg="mod">
          <ac:chgData name="Brian Peterson" userId="31d18e3df39d937e" providerId="LiveId" clId="{7152A6FF-99E2-47D7-8A6D-31CB0E7D30DC}" dt="2024-06-23T06:38:06.602" v="1718" actId="20577"/>
          <ac:spMkLst>
            <pc:docMk/>
            <pc:sldMk cId="2336643600" sldId="2134807365"/>
            <ac:spMk id="3" creationId="{2C669490-B265-49D0-BF15-B034BC3C178A}"/>
          </ac:spMkLst>
        </pc:spChg>
      </pc:sldChg>
      <pc:sldChg chg="add del">
        <pc:chgData name="Brian Peterson" userId="31d18e3df39d937e" providerId="LiveId" clId="{7152A6FF-99E2-47D7-8A6D-31CB0E7D30DC}" dt="2024-06-23T06:47:58.055" v="1946" actId="47"/>
        <pc:sldMkLst>
          <pc:docMk/>
          <pc:sldMk cId="3507220131" sldId="2134807366"/>
        </pc:sldMkLst>
      </pc:sldChg>
    </pc:docChg>
  </pc:docChgLst>
  <pc:docChgLst>
    <pc:chgData name="Brian Peterson" userId="31d18e3df39d937e" providerId="LiveId" clId="{634CB7DB-1DF6-4199-B997-D57913A460E8}"/>
    <pc:docChg chg="undo redo custSel addSld modSld sldOrd">
      <pc:chgData name="Brian Peterson" userId="31d18e3df39d937e" providerId="LiveId" clId="{634CB7DB-1DF6-4199-B997-D57913A460E8}" dt="2024-07-23T15:18:58.346" v="1050" actId="20577"/>
      <pc:docMkLst>
        <pc:docMk/>
      </pc:docMkLst>
      <pc:sldChg chg="modSp mod">
        <pc:chgData name="Brian Peterson" userId="31d18e3df39d937e" providerId="LiveId" clId="{634CB7DB-1DF6-4199-B997-D57913A460E8}" dt="2024-07-09T15:44:50.554" v="188" actId="13926"/>
        <pc:sldMkLst>
          <pc:docMk/>
          <pc:sldMk cId="2733864052" sldId="256"/>
        </pc:sldMkLst>
        <pc:spChg chg="mod">
          <ac:chgData name="Brian Peterson" userId="31d18e3df39d937e" providerId="LiveId" clId="{634CB7DB-1DF6-4199-B997-D57913A460E8}" dt="2024-07-09T15:44:50.554" v="188" actId="13926"/>
          <ac:spMkLst>
            <pc:docMk/>
            <pc:sldMk cId="2733864052" sldId="256"/>
            <ac:spMk id="10" creationId="{0FBF0592-8643-0E2A-68FA-A894CE9867F7}"/>
          </ac:spMkLst>
        </pc:spChg>
        <pc:spChg chg="mod">
          <ac:chgData name="Brian Peterson" userId="31d18e3df39d937e" providerId="LiveId" clId="{634CB7DB-1DF6-4199-B997-D57913A460E8}" dt="2024-07-09T15:33:42.176" v="136" actId="13926"/>
          <ac:spMkLst>
            <pc:docMk/>
            <pc:sldMk cId="2733864052" sldId="256"/>
            <ac:spMk id="77" creationId="{E58BB3E4-0BDA-56B5-14F0-CBB8C919A061}"/>
          </ac:spMkLst>
        </pc:spChg>
      </pc:sldChg>
      <pc:sldChg chg="addSp delSp modSp mod">
        <pc:chgData name="Brian Peterson" userId="31d18e3df39d937e" providerId="LiveId" clId="{634CB7DB-1DF6-4199-B997-D57913A460E8}" dt="2024-07-12T01:32:29.929" v="1030" actId="1038"/>
        <pc:sldMkLst>
          <pc:docMk/>
          <pc:sldMk cId="1292097222" sldId="270"/>
        </pc:sldMkLst>
        <pc:spChg chg="mod">
          <ac:chgData name="Brian Peterson" userId="31d18e3df39d937e" providerId="LiveId" clId="{634CB7DB-1DF6-4199-B997-D57913A460E8}" dt="2024-07-09T14:53:44.587" v="10" actId="14100"/>
          <ac:spMkLst>
            <pc:docMk/>
            <pc:sldMk cId="1292097222" sldId="270"/>
            <ac:spMk id="9" creationId="{8427DAA0-47F1-C04B-A0DA-70AD3AA3DEC3}"/>
          </ac:spMkLst>
        </pc:spChg>
        <pc:spChg chg="mod">
          <ac:chgData name="Brian Peterson" userId="31d18e3df39d937e" providerId="LiveId" clId="{634CB7DB-1DF6-4199-B997-D57913A460E8}" dt="2024-07-09T14:54:07.578" v="21" actId="207"/>
          <ac:spMkLst>
            <pc:docMk/>
            <pc:sldMk cId="1292097222" sldId="270"/>
            <ac:spMk id="11" creationId="{CA78A3C0-1F6B-CC4C-AFD6-476C4CC05F08}"/>
          </ac:spMkLst>
        </pc:spChg>
        <pc:spChg chg="mod">
          <ac:chgData name="Brian Peterson" userId="31d18e3df39d937e" providerId="LiveId" clId="{634CB7DB-1DF6-4199-B997-D57913A460E8}" dt="2024-07-09T14:54:17.300" v="23" actId="207"/>
          <ac:spMkLst>
            <pc:docMk/>
            <pc:sldMk cId="1292097222" sldId="270"/>
            <ac:spMk id="18" creationId="{B07BA45A-E321-B846-8A76-C36A5F0397B1}"/>
          </ac:spMkLst>
        </pc:spChg>
        <pc:picChg chg="add mod">
          <ac:chgData name="Brian Peterson" userId="31d18e3df39d937e" providerId="LiveId" clId="{634CB7DB-1DF6-4199-B997-D57913A460E8}" dt="2024-07-12T01:32:29.929" v="1030" actId="1038"/>
          <ac:picMkLst>
            <pc:docMk/>
            <pc:sldMk cId="1292097222" sldId="270"/>
            <ac:picMk id="3" creationId="{0E1F1969-3AD2-D78B-AA93-D4CB2C9C7848}"/>
          </ac:picMkLst>
        </pc:picChg>
        <pc:picChg chg="del">
          <ac:chgData name="Brian Peterson" userId="31d18e3df39d937e" providerId="LiveId" clId="{634CB7DB-1DF6-4199-B997-D57913A460E8}" dt="2024-07-12T01:30:43.999" v="932" actId="478"/>
          <ac:picMkLst>
            <pc:docMk/>
            <pc:sldMk cId="1292097222" sldId="270"/>
            <ac:picMk id="10" creationId="{AA97E831-695A-4A15-804A-90915B9DFB1E}"/>
          </ac:picMkLst>
        </pc:picChg>
      </pc:sldChg>
      <pc:sldChg chg="modSp mod">
        <pc:chgData name="Brian Peterson" userId="31d18e3df39d937e" providerId="LiveId" clId="{634CB7DB-1DF6-4199-B997-D57913A460E8}" dt="2024-07-09T15:14:47.202" v="100" actId="20577"/>
        <pc:sldMkLst>
          <pc:docMk/>
          <pc:sldMk cId="2400166752" sldId="2134806893"/>
        </pc:sldMkLst>
        <pc:spChg chg="mod">
          <ac:chgData name="Brian Peterson" userId="31d18e3df39d937e" providerId="LiveId" clId="{634CB7DB-1DF6-4199-B997-D57913A460E8}" dt="2024-07-09T15:14:47.202" v="100" actId="20577"/>
          <ac:spMkLst>
            <pc:docMk/>
            <pc:sldMk cId="2400166752" sldId="2134806893"/>
            <ac:spMk id="233" creationId="{0C40DCCD-E3BD-19C8-FAFD-260C4646F5DA}"/>
          </ac:spMkLst>
        </pc:spChg>
      </pc:sldChg>
      <pc:sldChg chg="modSp mod">
        <pc:chgData name="Brian Peterson" userId="31d18e3df39d937e" providerId="LiveId" clId="{634CB7DB-1DF6-4199-B997-D57913A460E8}" dt="2024-07-09T15:31:21.200" v="135" actId="13926"/>
        <pc:sldMkLst>
          <pc:docMk/>
          <pc:sldMk cId="3929622530" sldId="2134806894"/>
        </pc:sldMkLst>
        <pc:spChg chg="mod">
          <ac:chgData name="Brian Peterson" userId="31d18e3df39d937e" providerId="LiveId" clId="{634CB7DB-1DF6-4199-B997-D57913A460E8}" dt="2024-07-09T15:31:21.200" v="135" actId="13926"/>
          <ac:spMkLst>
            <pc:docMk/>
            <pc:sldMk cId="3929622530" sldId="2134806894"/>
            <ac:spMk id="3" creationId="{5BAEAEAA-B736-4C2A-49DC-6AE27F71D96A}"/>
          </ac:spMkLst>
        </pc:spChg>
      </pc:sldChg>
      <pc:sldChg chg="modSp mod">
        <pc:chgData name="Brian Peterson" userId="31d18e3df39d937e" providerId="LiveId" clId="{634CB7DB-1DF6-4199-B997-D57913A460E8}" dt="2024-07-23T15:18:41.258" v="1049" actId="13926"/>
        <pc:sldMkLst>
          <pc:docMk/>
          <pc:sldMk cId="232145555" sldId="2134806896"/>
        </pc:sldMkLst>
        <pc:spChg chg="mod">
          <ac:chgData name="Brian Peterson" userId="31d18e3df39d937e" providerId="LiveId" clId="{634CB7DB-1DF6-4199-B997-D57913A460E8}" dt="2024-07-23T15:18:41.258" v="1049" actId="13926"/>
          <ac:spMkLst>
            <pc:docMk/>
            <pc:sldMk cId="232145555" sldId="2134806896"/>
            <ac:spMk id="3" creationId="{2C669490-B265-49D0-BF15-B034BC3C178A}"/>
          </ac:spMkLst>
        </pc:spChg>
      </pc:sldChg>
      <pc:sldChg chg="modSp mod">
        <pc:chgData name="Brian Peterson" userId="31d18e3df39d937e" providerId="LiveId" clId="{634CB7DB-1DF6-4199-B997-D57913A460E8}" dt="2024-07-12T01:34:21.520" v="1031" actId="13926"/>
        <pc:sldMkLst>
          <pc:docMk/>
          <pc:sldMk cId="4267546359" sldId="2134807329"/>
        </pc:sldMkLst>
        <pc:spChg chg="mod">
          <ac:chgData name="Brian Peterson" userId="31d18e3df39d937e" providerId="LiveId" clId="{634CB7DB-1DF6-4199-B997-D57913A460E8}" dt="2024-07-09T15:31:10.589" v="134" actId="13926"/>
          <ac:spMkLst>
            <pc:docMk/>
            <pc:sldMk cId="4267546359" sldId="2134807329"/>
            <ac:spMk id="2" creationId="{D2BAB6D4-1CC8-49D5-9998-F29CF216E94A}"/>
          </ac:spMkLst>
        </pc:spChg>
        <pc:spChg chg="mod">
          <ac:chgData name="Brian Peterson" userId="31d18e3df39d937e" providerId="LiveId" clId="{634CB7DB-1DF6-4199-B997-D57913A460E8}" dt="2024-07-12T01:34:21.520" v="1031" actId="13926"/>
          <ac:spMkLst>
            <pc:docMk/>
            <pc:sldMk cId="4267546359" sldId="2134807329"/>
            <ac:spMk id="7" creationId="{ABAA4B26-B6C4-A48F-DA63-B036F47E4096}"/>
          </ac:spMkLst>
        </pc:spChg>
      </pc:sldChg>
      <pc:sldChg chg="modSp mod">
        <pc:chgData name="Brian Peterson" userId="31d18e3df39d937e" providerId="LiveId" clId="{634CB7DB-1DF6-4199-B997-D57913A460E8}" dt="2024-07-09T15:44:39.470" v="187" actId="13926"/>
        <pc:sldMkLst>
          <pc:docMk/>
          <pc:sldMk cId="3748995335" sldId="2134807337"/>
        </pc:sldMkLst>
        <pc:spChg chg="mod">
          <ac:chgData name="Brian Peterson" userId="31d18e3df39d937e" providerId="LiveId" clId="{634CB7DB-1DF6-4199-B997-D57913A460E8}" dt="2024-07-09T15:29:36.509" v="133"/>
          <ac:spMkLst>
            <pc:docMk/>
            <pc:sldMk cId="3748995335" sldId="2134807337"/>
            <ac:spMk id="55" creationId="{B342E788-AF19-F4B0-68A6-6836F4AE4374}"/>
          </ac:spMkLst>
        </pc:spChg>
        <pc:spChg chg="mod">
          <ac:chgData name="Brian Peterson" userId="31d18e3df39d937e" providerId="LiveId" clId="{634CB7DB-1DF6-4199-B997-D57913A460E8}" dt="2024-07-09T15:44:39.470" v="187" actId="13926"/>
          <ac:spMkLst>
            <pc:docMk/>
            <pc:sldMk cId="3748995335" sldId="2134807337"/>
            <ac:spMk id="62" creationId="{552309B4-E2F4-FD8E-F126-7D1600C963AA}"/>
          </ac:spMkLst>
        </pc:spChg>
      </pc:sldChg>
      <pc:sldChg chg="modSp mod">
        <pc:chgData name="Brian Peterson" userId="31d18e3df39d937e" providerId="LiveId" clId="{634CB7DB-1DF6-4199-B997-D57913A460E8}" dt="2024-07-09T14:59:11.051" v="99" actId="400"/>
        <pc:sldMkLst>
          <pc:docMk/>
          <pc:sldMk cId="118791688" sldId="2134807340"/>
        </pc:sldMkLst>
        <pc:spChg chg="mod">
          <ac:chgData name="Brian Peterson" userId="31d18e3df39d937e" providerId="LiveId" clId="{634CB7DB-1DF6-4199-B997-D57913A460E8}" dt="2024-07-09T14:59:11.051" v="99" actId="400"/>
          <ac:spMkLst>
            <pc:docMk/>
            <pc:sldMk cId="118791688" sldId="2134807340"/>
            <ac:spMk id="9" creationId="{42EE0257-983E-4703-742E-4DE59276FA93}"/>
          </ac:spMkLst>
        </pc:spChg>
      </pc:sldChg>
      <pc:sldChg chg="modSp mod">
        <pc:chgData name="Brian Peterson" userId="31d18e3df39d937e" providerId="LiveId" clId="{634CB7DB-1DF6-4199-B997-D57913A460E8}" dt="2024-07-23T15:18:58.346" v="1050" actId="20577"/>
        <pc:sldMkLst>
          <pc:docMk/>
          <pc:sldMk cId="1319567191" sldId="2134807358"/>
        </pc:sldMkLst>
        <pc:spChg chg="mod">
          <ac:chgData name="Brian Peterson" userId="31d18e3df39d937e" providerId="LiveId" clId="{634CB7DB-1DF6-4199-B997-D57913A460E8}" dt="2024-07-23T15:18:58.346" v="1050" actId="20577"/>
          <ac:spMkLst>
            <pc:docMk/>
            <pc:sldMk cId="1319567191" sldId="2134807358"/>
            <ac:spMk id="3" creationId="{2C669490-B265-49D0-BF15-B034BC3C178A}"/>
          </ac:spMkLst>
        </pc:spChg>
      </pc:sldChg>
      <pc:sldChg chg="addSp delSp modSp mod">
        <pc:chgData name="Brian Peterson" userId="31d18e3df39d937e" providerId="LiveId" clId="{634CB7DB-1DF6-4199-B997-D57913A460E8}" dt="2024-07-23T15:16:56.145" v="1048" actId="207"/>
        <pc:sldMkLst>
          <pc:docMk/>
          <pc:sldMk cId="2403413219" sldId="2134807362"/>
        </pc:sldMkLst>
        <pc:spChg chg="del">
          <ac:chgData name="Brian Peterson" userId="31d18e3df39d937e" providerId="LiveId" clId="{634CB7DB-1DF6-4199-B997-D57913A460E8}" dt="2024-07-09T15:16:12.607" v="129" actId="478"/>
          <ac:spMkLst>
            <pc:docMk/>
            <pc:sldMk cId="2403413219" sldId="2134807362"/>
            <ac:spMk id="5" creationId="{2522D295-D66F-4E22-73A4-2868271D71F1}"/>
          </ac:spMkLst>
        </pc:spChg>
        <pc:spChg chg="mod">
          <ac:chgData name="Brian Peterson" userId="31d18e3df39d937e" providerId="LiveId" clId="{634CB7DB-1DF6-4199-B997-D57913A460E8}" dt="2024-07-23T15:16:41.778" v="1046" actId="207"/>
          <ac:spMkLst>
            <pc:docMk/>
            <pc:sldMk cId="2403413219" sldId="2134807362"/>
            <ac:spMk id="16" creationId="{3342F636-F919-9D0F-EE58-447B187194A4}"/>
          </ac:spMkLst>
        </pc:spChg>
        <pc:spChg chg="mod">
          <ac:chgData name="Brian Peterson" userId="31d18e3df39d937e" providerId="LiveId" clId="{634CB7DB-1DF6-4199-B997-D57913A460E8}" dt="2024-07-23T15:16:35.388" v="1045" actId="207"/>
          <ac:spMkLst>
            <pc:docMk/>
            <pc:sldMk cId="2403413219" sldId="2134807362"/>
            <ac:spMk id="20" creationId="{427BC040-7145-E540-4755-A648F91E55B6}"/>
          </ac:spMkLst>
        </pc:spChg>
        <pc:spChg chg="mod">
          <ac:chgData name="Brian Peterson" userId="31d18e3df39d937e" providerId="LiveId" clId="{634CB7DB-1DF6-4199-B997-D57913A460E8}" dt="2024-07-23T15:16:28.171" v="1044" actId="207"/>
          <ac:spMkLst>
            <pc:docMk/>
            <pc:sldMk cId="2403413219" sldId="2134807362"/>
            <ac:spMk id="21" creationId="{4642594D-2E51-41C0-F75B-FFD365EA04B7}"/>
          </ac:spMkLst>
        </pc:spChg>
        <pc:spChg chg="mod">
          <ac:chgData name="Brian Peterson" userId="31d18e3df39d937e" providerId="LiveId" clId="{634CB7DB-1DF6-4199-B997-D57913A460E8}" dt="2024-07-23T15:13:45.643" v="1036" actId="207"/>
          <ac:spMkLst>
            <pc:docMk/>
            <pc:sldMk cId="2403413219" sldId="2134807362"/>
            <ac:spMk id="24" creationId="{576E5FB9-0FF8-23B5-CE59-D94B3E8B18E9}"/>
          </ac:spMkLst>
        </pc:spChg>
        <pc:spChg chg="add del mod">
          <ac:chgData name="Brian Peterson" userId="31d18e3df39d937e" providerId="LiveId" clId="{634CB7DB-1DF6-4199-B997-D57913A460E8}" dt="2024-07-23T15:13:58.680" v="1037" actId="207"/>
          <ac:spMkLst>
            <pc:docMk/>
            <pc:sldMk cId="2403413219" sldId="2134807362"/>
            <ac:spMk id="25" creationId="{6DF53492-C8D6-EE74-61A2-841B8A1D86E0}"/>
          </ac:spMkLst>
        </pc:spChg>
        <pc:spChg chg="mod">
          <ac:chgData name="Brian Peterson" userId="31d18e3df39d937e" providerId="LiveId" clId="{634CB7DB-1DF6-4199-B997-D57913A460E8}" dt="2024-07-23T15:15:03.403" v="1038" actId="207"/>
          <ac:spMkLst>
            <pc:docMk/>
            <pc:sldMk cId="2403413219" sldId="2134807362"/>
            <ac:spMk id="27" creationId="{354F0906-AF07-D398-E551-4A1558C4636E}"/>
          </ac:spMkLst>
        </pc:spChg>
        <pc:spChg chg="mod">
          <ac:chgData name="Brian Peterson" userId="31d18e3df39d937e" providerId="LiveId" clId="{634CB7DB-1DF6-4199-B997-D57913A460E8}" dt="2024-07-23T15:15:10.514" v="1039" actId="207"/>
          <ac:spMkLst>
            <pc:docMk/>
            <pc:sldMk cId="2403413219" sldId="2134807362"/>
            <ac:spMk id="28" creationId="{FA531CEF-C8B9-2CB0-3E91-F520BD7AB70F}"/>
          </ac:spMkLst>
        </pc:spChg>
        <pc:spChg chg="mod">
          <ac:chgData name="Brian Peterson" userId="31d18e3df39d937e" providerId="LiveId" clId="{634CB7DB-1DF6-4199-B997-D57913A460E8}" dt="2024-07-23T15:15:34.395" v="1041" actId="207"/>
          <ac:spMkLst>
            <pc:docMk/>
            <pc:sldMk cId="2403413219" sldId="2134807362"/>
            <ac:spMk id="31" creationId="{081DE3A2-1ED0-2A13-29DF-29F15ECAA5E5}"/>
          </ac:spMkLst>
        </pc:spChg>
        <pc:spChg chg="mod">
          <ac:chgData name="Brian Peterson" userId="31d18e3df39d937e" providerId="LiveId" clId="{634CB7DB-1DF6-4199-B997-D57913A460E8}" dt="2024-07-23T15:16:06.471" v="1042" actId="207"/>
          <ac:spMkLst>
            <pc:docMk/>
            <pc:sldMk cId="2403413219" sldId="2134807362"/>
            <ac:spMk id="32" creationId="{8A9FBFFA-B186-F901-EEA7-5357D8D26C58}"/>
          </ac:spMkLst>
        </pc:spChg>
        <pc:spChg chg="mod">
          <ac:chgData name="Brian Peterson" userId="31d18e3df39d937e" providerId="LiveId" clId="{634CB7DB-1DF6-4199-B997-D57913A460E8}" dt="2024-07-23T15:16:13.644" v="1043" actId="207"/>
          <ac:spMkLst>
            <pc:docMk/>
            <pc:sldMk cId="2403413219" sldId="2134807362"/>
            <ac:spMk id="33" creationId="{2385B244-56E2-024D-4598-545379987297}"/>
          </ac:spMkLst>
        </pc:spChg>
        <pc:spChg chg="mod">
          <ac:chgData name="Brian Peterson" userId="31d18e3df39d937e" providerId="LiveId" clId="{634CB7DB-1DF6-4199-B997-D57913A460E8}" dt="2024-07-23T15:15:16.310" v="1040" actId="207"/>
          <ac:spMkLst>
            <pc:docMk/>
            <pc:sldMk cId="2403413219" sldId="2134807362"/>
            <ac:spMk id="38" creationId="{F2DEC055-2753-40FA-849D-8432A21CF884}"/>
          </ac:spMkLst>
        </pc:spChg>
        <pc:spChg chg="mod">
          <ac:chgData name="Brian Peterson" userId="31d18e3df39d937e" providerId="LiveId" clId="{634CB7DB-1DF6-4199-B997-D57913A460E8}" dt="2024-07-23T15:16:56.145" v="1048" actId="207"/>
          <ac:spMkLst>
            <pc:docMk/>
            <pc:sldMk cId="2403413219" sldId="2134807362"/>
            <ac:spMk id="40" creationId="{57150EC7-1AC9-A9ED-CA12-8FEF4D702458}"/>
          </ac:spMkLst>
        </pc:spChg>
        <pc:spChg chg="mod">
          <ac:chgData name="Brian Peterson" userId="31d18e3df39d937e" providerId="LiveId" clId="{634CB7DB-1DF6-4199-B997-D57913A460E8}" dt="2024-07-23T15:10:00.935" v="1032" actId="313"/>
          <ac:spMkLst>
            <pc:docMk/>
            <pc:sldMk cId="2403413219" sldId="2134807362"/>
            <ac:spMk id="49" creationId="{40081781-8B67-6191-9708-7D2D6F7055F5}"/>
          </ac:spMkLst>
        </pc:spChg>
        <pc:spChg chg="mod">
          <ac:chgData name="Brian Peterson" userId="31d18e3df39d937e" providerId="LiveId" clId="{634CB7DB-1DF6-4199-B997-D57913A460E8}" dt="2024-07-09T15:16:06.546" v="128" actId="313"/>
          <ac:spMkLst>
            <pc:docMk/>
            <pc:sldMk cId="2403413219" sldId="2134807362"/>
            <ac:spMk id="55" creationId="{B342E788-AF19-F4B0-68A6-6836F4AE4374}"/>
          </ac:spMkLst>
        </pc:spChg>
        <pc:spChg chg="mod">
          <ac:chgData name="Brian Peterson" userId="31d18e3df39d937e" providerId="LiveId" clId="{634CB7DB-1DF6-4199-B997-D57913A460E8}" dt="2024-07-23T15:13:22.736" v="1035" actId="13926"/>
          <ac:spMkLst>
            <pc:docMk/>
            <pc:sldMk cId="2403413219" sldId="2134807362"/>
            <ac:spMk id="62" creationId="{552309B4-E2F4-FD8E-F126-7D1600C963AA}"/>
          </ac:spMkLst>
        </pc:spChg>
      </pc:sldChg>
      <pc:sldChg chg="modSp mod">
        <pc:chgData name="Brian Peterson" userId="31d18e3df39d937e" providerId="LiveId" clId="{634CB7DB-1DF6-4199-B997-D57913A460E8}" dt="2024-07-09T16:58:58.691" v="297" actId="13926"/>
        <pc:sldMkLst>
          <pc:docMk/>
          <pc:sldMk cId="2336643600" sldId="2134807365"/>
        </pc:sldMkLst>
        <pc:spChg chg="mod">
          <ac:chgData name="Brian Peterson" userId="31d18e3df39d937e" providerId="LiveId" clId="{634CB7DB-1DF6-4199-B997-D57913A460E8}" dt="2024-07-09T16:58:58.691" v="297" actId="13926"/>
          <ac:spMkLst>
            <pc:docMk/>
            <pc:sldMk cId="2336643600" sldId="2134807365"/>
            <ac:spMk id="3" creationId="{2C669490-B265-49D0-BF15-B034BC3C178A}"/>
          </ac:spMkLst>
        </pc:spChg>
      </pc:sldChg>
      <pc:sldChg chg="modSp add mod modNotesTx">
        <pc:chgData name="Brian Peterson" userId="31d18e3df39d937e" providerId="LiveId" clId="{634CB7DB-1DF6-4199-B997-D57913A460E8}" dt="2024-07-09T19:00:41.355" v="931" actId="207"/>
        <pc:sldMkLst>
          <pc:docMk/>
          <pc:sldMk cId="999968162" sldId="2134807366"/>
        </pc:sldMkLst>
        <pc:spChg chg="mod">
          <ac:chgData name="Brian Peterson" userId="31d18e3df39d937e" providerId="LiveId" clId="{634CB7DB-1DF6-4199-B997-D57913A460E8}" dt="2024-07-09T18:39:35.173" v="680" actId="20577"/>
          <ac:spMkLst>
            <pc:docMk/>
            <pc:sldMk cId="999968162" sldId="2134807366"/>
            <ac:spMk id="2" creationId="{86554AFD-94FF-49CD-A274-87C04F34A5D0}"/>
          </ac:spMkLst>
        </pc:spChg>
        <pc:spChg chg="mod">
          <ac:chgData name="Brian Peterson" userId="31d18e3df39d937e" providerId="LiveId" clId="{634CB7DB-1DF6-4199-B997-D57913A460E8}" dt="2024-07-09T19:00:41.355" v="931" actId="207"/>
          <ac:spMkLst>
            <pc:docMk/>
            <pc:sldMk cId="999968162" sldId="2134807366"/>
            <ac:spMk id="3" creationId="{57D68CDE-89CE-4E4F-8286-60DFCB56A5E9}"/>
          </ac:spMkLst>
        </pc:spChg>
      </pc:sldChg>
      <pc:sldChg chg="modSp add mod ord">
        <pc:chgData name="Brian Peterson" userId="31d18e3df39d937e" providerId="LiveId" clId="{634CB7DB-1DF6-4199-B997-D57913A460E8}" dt="2024-07-09T18:57:18.851" v="912" actId="5793"/>
        <pc:sldMkLst>
          <pc:docMk/>
          <pc:sldMk cId="4050749657" sldId="2134807367"/>
        </pc:sldMkLst>
        <pc:spChg chg="mod">
          <ac:chgData name="Brian Peterson" userId="31d18e3df39d937e" providerId="LiveId" clId="{634CB7DB-1DF6-4199-B997-D57913A460E8}" dt="2024-07-09T18:39:29.719" v="677" actId="20577"/>
          <ac:spMkLst>
            <pc:docMk/>
            <pc:sldMk cId="4050749657" sldId="2134807367"/>
            <ac:spMk id="2" creationId="{86554AFD-94FF-49CD-A274-87C04F34A5D0}"/>
          </ac:spMkLst>
        </pc:spChg>
        <pc:spChg chg="mod">
          <ac:chgData name="Brian Peterson" userId="31d18e3df39d937e" providerId="LiveId" clId="{634CB7DB-1DF6-4199-B997-D57913A460E8}" dt="2024-07-09T18:57:18.851" v="912" actId="5793"/>
          <ac:spMkLst>
            <pc:docMk/>
            <pc:sldMk cId="4050749657" sldId="2134807367"/>
            <ac:spMk id="3" creationId="{57D68CDE-89CE-4E4F-8286-60DFCB56A5E9}"/>
          </ac:spMkLst>
        </pc:spChg>
      </pc:sldChg>
    </pc:docChg>
  </pc:docChgLst>
  <pc:docChgLst>
    <pc:chgData name="Brian Peterson" userId="31d18e3df39d937e" providerId="LiveId" clId="{DB1694D1-283F-4D60-B0B8-5CECD0A1D1AA}"/>
    <pc:docChg chg="modSld">
      <pc:chgData name="Brian Peterson" userId="31d18e3df39d937e" providerId="LiveId" clId="{DB1694D1-283F-4D60-B0B8-5CECD0A1D1AA}" dt="2024-04-17T16:02:04.992" v="71" actId="20577"/>
      <pc:docMkLst>
        <pc:docMk/>
      </pc:docMkLst>
      <pc:sldChg chg="modSp mod">
        <pc:chgData name="Brian Peterson" userId="31d18e3df39d937e" providerId="LiveId" clId="{DB1694D1-283F-4D60-B0B8-5CECD0A1D1AA}" dt="2024-04-17T16:02:04.992" v="71" actId="20577"/>
        <pc:sldMkLst>
          <pc:docMk/>
          <pc:sldMk cId="1292097222" sldId="270"/>
        </pc:sldMkLst>
        <pc:spChg chg="mod">
          <ac:chgData name="Brian Peterson" userId="31d18e3df39d937e" providerId="LiveId" clId="{DB1694D1-283F-4D60-B0B8-5CECD0A1D1AA}" dt="2024-04-17T16:02:04.992" v="71" actId="20577"/>
          <ac:spMkLst>
            <pc:docMk/>
            <pc:sldMk cId="1292097222" sldId="270"/>
            <ac:spMk id="11" creationId="{CA78A3C0-1F6B-CC4C-AFD6-476C4CC05F08}"/>
          </ac:spMkLst>
        </pc:spChg>
        <pc:spChg chg="mod">
          <ac:chgData name="Brian Peterson" userId="31d18e3df39d937e" providerId="LiveId" clId="{DB1694D1-283F-4D60-B0B8-5CECD0A1D1AA}" dt="2024-04-17T15:59:30.373" v="46" actId="6549"/>
          <ac:spMkLst>
            <pc:docMk/>
            <pc:sldMk cId="1292097222" sldId="270"/>
            <ac:spMk id="18" creationId="{B07BA45A-E321-B846-8A76-C36A5F0397B1}"/>
          </ac:spMkLst>
        </pc:spChg>
        <pc:spChg chg="mod">
          <ac:chgData name="Brian Peterson" userId="31d18e3df39d937e" providerId="LiveId" clId="{DB1694D1-283F-4D60-B0B8-5CECD0A1D1AA}" dt="2024-04-17T15:59:38.557" v="65" actId="20577"/>
          <ac:spMkLst>
            <pc:docMk/>
            <pc:sldMk cId="1292097222" sldId="270"/>
            <ac:spMk id="19" creationId="{69F0ED3F-B7E7-4E40-B601-FFE28FE1EAEC}"/>
          </ac:spMkLst>
        </pc:spChg>
      </pc:sldChg>
    </pc:docChg>
  </pc:docChgLst>
  <pc:docChgLst>
    <pc:chgData name="Brian Peterson" userId="31d18e3df39d937e" providerId="LiveId" clId="{CBAD5B68-D502-4051-8690-2B57D8F1723B}"/>
    <pc:docChg chg="undo redo custSel addSld delSld modSld sldOrd modMainMaster">
      <pc:chgData name="Brian Peterson" userId="31d18e3df39d937e" providerId="LiveId" clId="{CBAD5B68-D502-4051-8690-2B57D8F1723B}" dt="2024-10-07T03:31:03.899" v="10747" actId="20577"/>
      <pc:docMkLst>
        <pc:docMk/>
      </pc:docMkLst>
      <pc:sldChg chg="add del">
        <pc:chgData name="Brian Peterson" userId="31d18e3df39d937e" providerId="LiveId" clId="{CBAD5B68-D502-4051-8690-2B57D8F1723B}" dt="2024-09-10T02:42:27.884" v="1398" actId="47"/>
        <pc:sldMkLst>
          <pc:docMk/>
          <pc:sldMk cId="2733864052" sldId="256"/>
        </pc:sldMkLst>
      </pc:sldChg>
      <pc:sldChg chg="modSp add mod modTransition">
        <pc:chgData name="Brian Peterson" userId="31d18e3df39d937e" providerId="LiveId" clId="{CBAD5B68-D502-4051-8690-2B57D8F1723B}" dt="2024-09-18T19:41:38.726" v="4074" actId="313"/>
        <pc:sldMkLst>
          <pc:docMk/>
          <pc:sldMk cId="0" sldId="257"/>
        </pc:sldMkLst>
        <pc:spChg chg="mod">
          <ac:chgData name="Brian Peterson" userId="31d18e3df39d937e" providerId="LiveId" clId="{CBAD5B68-D502-4051-8690-2B57D8F1723B}" dt="2024-09-18T19:41:38.726" v="4074" actId="313"/>
          <ac:spMkLst>
            <pc:docMk/>
            <pc:sldMk cId="0" sldId="257"/>
            <ac:spMk id="180" creationId="{00000000-0000-0000-0000-000000000000}"/>
          </ac:spMkLst>
        </pc:spChg>
      </pc:sldChg>
      <pc:sldChg chg="del">
        <pc:chgData name="Brian Peterson" userId="31d18e3df39d937e" providerId="LiveId" clId="{CBAD5B68-D502-4051-8690-2B57D8F1723B}" dt="2024-08-20T15:06:40.860" v="113" actId="47"/>
        <pc:sldMkLst>
          <pc:docMk/>
          <pc:sldMk cId="1219692131" sldId="258"/>
        </pc:sldMkLst>
      </pc:sldChg>
      <pc:sldChg chg="add modTransition">
        <pc:chgData name="Brian Peterson" userId="31d18e3df39d937e" providerId="LiveId" clId="{CBAD5B68-D502-4051-8690-2B57D8F1723B}" dt="2024-09-13T04:09:08.382" v="3769"/>
        <pc:sldMkLst>
          <pc:docMk/>
          <pc:sldMk cId="0" sldId="261"/>
        </pc:sldMkLst>
      </pc:sldChg>
      <pc:sldChg chg="addSp delSp modSp mod">
        <pc:chgData name="Brian Peterson" userId="31d18e3df39d937e" providerId="LiveId" clId="{CBAD5B68-D502-4051-8690-2B57D8F1723B}" dt="2024-10-04T17:24:17.101" v="4139" actId="1038"/>
        <pc:sldMkLst>
          <pc:docMk/>
          <pc:sldMk cId="1292097222" sldId="270"/>
        </pc:sldMkLst>
        <pc:spChg chg="add del mod">
          <ac:chgData name="Brian Peterson" userId="31d18e3df39d937e" providerId="LiveId" clId="{CBAD5B68-D502-4051-8690-2B57D8F1723B}" dt="2024-09-12T01:00:40.439" v="3557" actId="478"/>
          <ac:spMkLst>
            <pc:docMk/>
            <pc:sldMk cId="1292097222" sldId="270"/>
            <ac:spMk id="4" creationId="{84255F7F-D781-D3CF-B1AE-C1DB1802C9A4}"/>
          </ac:spMkLst>
        </pc:spChg>
        <pc:spChg chg="add del mod">
          <ac:chgData name="Brian Peterson" userId="31d18e3df39d937e" providerId="LiveId" clId="{CBAD5B68-D502-4051-8690-2B57D8F1723B}" dt="2024-08-08T06:40:12.177" v="27" actId="478"/>
          <ac:spMkLst>
            <pc:docMk/>
            <pc:sldMk cId="1292097222" sldId="270"/>
            <ac:spMk id="4" creationId="{93C459C7-1A5C-FDAA-694F-3CBA86F78891}"/>
          </ac:spMkLst>
        </pc:spChg>
        <pc:spChg chg="del">
          <ac:chgData name="Brian Peterson" userId="31d18e3df39d937e" providerId="LiveId" clId="{CBAD5B68-D502-4051-8690-2B57D8F1723B}" dt="2024-08-08T06:40:09.494" v="26" actId="478"/>
          <ac:spMkLst>
            <pc:docMk/>
            <pc:sldMk cId="1292097222" sldId="270"/>
            <ac:spMk id="11" creationId="{CA78A3C0-1F6B-CC4C-AFD6-476C4CC05F08}"/>
          </ac:spMkLst>
        </pc:spChg>
        <pc:spChg chg="del mod">
          <ac:chgData name="Brian Peterson" userId="31d18e3df39d937e" providerId="LiveId" clId="{CBAD5B68-D502-4051-8690-2B57D8F1723B}" dt="2024-09-12T01:00:37.377" v="3556" actId="478"/>
          <ac:spMkLst>
            <pc:docMk/>
            <pc:sldMk cId="1292097222" sldId="270"/>
            <ac:spMk id="18" creationId="{B07BA45A-E321-B846-8A76-C36A5F0397B1}"/>
          </ac:spMkLst>
        </pc:spChg>
        <pc:spChg chg="mod">
          <ac:chgData name="Brian Peterson" userId="31d18e3df39d937e" providerId="LiveId" clId="{CBAD5B68-D502-4051-8690-2B57D8F1723B}" dt="2024-09-12T01:00:48.260" v="3592" actId="1035"/>
          <ac:spMkLst>
            <pc:docMk/>
            <pc:sldMk cId="1292097222" sldId="270"/>
            <ac:spMk id="19" creationId="{69F0ED3F-B7E7-4E40-B601-FFE28FE1EAEC}"/>
          </ac:spMkLst>
        </pc:spChg>
        <pc:picChg chg="add mod">
          <ac:chgData name="Brian Peterson" userId="31d18e3df39d937e" providerId="LiveId" clId="{CBAD5B68-D502-4051-8690-2B57D8F1723B}" dt="2024-10-04T17:24:17.101" v="4139" actId="1038"/>
          <ac:picMkLst>
            <pc:docMk/>
            <pc:sldMk cId="1292097222" sldId="270"/>
            <ac:picMk id="5" creationId="{74122A56-61C7-82F9-37C2-2532C198AA95}"/>
          </ac:picMkLst>
        </pc:picChg>
        <pc:picChg chg="add del mod">
          <ac:chgData name="Brian Peterson" userId="31d18e3df39d937e" providerId="LiveId" clId="{CBAD5B68-D502-4051-8690-2B57D8F1723B}" dt="2024-10-04T17:24:11.851" v="4092" actId="478"/>
          <ac:picMkLst>
            <pc:docMk/>
            <pc:sldMk cId="1292097222" sldId="270"/>
            <ac:picMk id="6" creationId="{50F7C8CF-A487-CB9A-5E49-B20CACA5DF79}"/>
          </ac:picMkLst>
        </pc:picChg>
      </pc:sldChg>
      <pc:sldChg chg="modNotesTx">
        <pc:chgData name="Brian Peterson" userId="31d18e3df39d937e" providerId="LiveId" clId="{CBAD5B68-D502-4051-8690-2B57D8F1723B}" dt="2024-09-10T03:35:38.869" v="3456" actId="5793"/>
        <pc:sldMkLst>
          <pc:docMk/>
          <pc:sldMk cId="878038189" sldId="296"/>
        </pc:sldMkLst>
      </pc:sldChg>
      <pc:sldChg chg="modSp mod modNotesTx">
        <pc:chgData name="Brian Peterson" userId="31d18e3df39d937e" providerId="LiveId" clId="{CBAD5B68-D502-4051-8690-2B57D8F1723B}" dt="2024-10-06T15:28:46.108" v="9807" actId="20577"/>
        <pc:sldMkLst>
          <pc:docMk/>
          <pc:sldMk cId="3358424046" sldId="399"/>
        </pc:sldMkLst>
        <pc:spChg chg="mod">
          <ac:chgData name="Brian Peterson" userId="31d18e3df39d937e" providerId="LiveId" clId="{CBAD5B68-D502-4051-8690-2B57D8F1723B}" dt="2024-10-06T15:23:31.426" v="9445" actId="20577"/>
          <ac:spMkLst>
            <pc:docMk/>
            <pc:sldMk cId="3358424046" sldId="399"/>
            <ac:spMk id="3" creationId="{57D68CDE-89CE-4E4F-8286-60DFCB56A5E9}"/>
          </ac:spMkLst>
        </pc:spChg>
      </pc:sldChg>
      <pc:sldChg chg="modNotesTx">
        <pc:chgData name="Brian Peterson" userId="31d18e3df39d937e" providerId="LiveId" clId="{CBAD5B68-D502-4051-8690-2B57D8F1723B}" dt="2024-09-10T03:07:01.846" v="1827"/>
        <pc:sldMkLst>
          <pc:docMk/>
          <pc:sldMk cId="121258961" sldId="2134806509"/>
        </pc:sldMkLst>
      </pc:sldChg>
      <pc:sldChg chg="modNotesTx">
        <pc:chgData name="Brian Peterson" userId="31d18e3df39d937e" providerId="LiveId" clId="{CBAD5B68-D502-4051-8690-2B57D8F1723B}" dt="2024-10-06T15:32:47.861" v="9808"/>
        <pc:sldMkLst>
          <pc:docMk/>
          <pc:sldMk cId="1631318890" sldId="2134806598"/>
        </pc:sldMkLst>
      </pc:sldChg>
      <pc:sldChg chg="add modTransition">
        <pc:chgData name="Brian Peterson" userId="31d18e3df39d937e" providerId="LiveId" clId="{CBAD5B68-D502-4051-8690-2B57D8F1723B}" dt="2024-09-12T01:20:55.055" v="3747"/>
        <pc:sldMkLst>
          <pc:docMk/>
          <pc:sldMk cId="0" sldId="2134806618"/>
        </pc:sldMkLst>
      </pc:sldChg>
      <pc:sldChg chg="add del modTransition">
        <pc:chgData name="Brian Peterson" userId="31d18e3df39d937e" providerId="LiveId" clId="{CBAD5B68-D502-4051-8690-2B57D8F1723B}" dt="2024-09-18T19:51:35.126" v="4089" actId="47"/>
        <pc:sldMkLst>
          <pc:docMk/>
          <pc:sldMk cId="0" sldId="2134806624"/>
        </pc:sldMkLst>
      </pc:sldChg>
      <pc:sldChg chg="modSp del mod">
        <pc:chgData name="Brian Peterson" userId="31d18e3df39d937e" providerId="LiveId" clId="{CBAD5B68-D502-4051-8690-2B57D8F1723B}" dt="2024-09-13T04:09:11.503" v="3770" actId="47"/>
        <pc:sldMkLst>
          <pc:docMk/>
          <pc:sldMk cId="2874708651" sldId="2134806891"/>
        </pc:sldMkLst>
        <pc:spChg chg="mod">
          <ac:chgData name="Brian Peterson" userId="31d18e3df39d937e" providerId="LiveId" clId="{CBAD5B68-D502-4051-8690-2B57D8F1723B}" dt="2024-08-28T02:58:22.313" v="358" actId="20577"/>
          <ac:spMkLst>
            <pc:docMk/>
            <pc:sldMk cId="2874708651" sldId="2134806891"/>
            <ac:spMk id="3" creationId="{2C669490-B265-49D0-BF15-B034BC3C178A}"/>
          </ac:spMkLst>
        </pc:spChg>
      </pc:sldChg>
      <pc:sldChg chg="modNotesTx">
        <pc:chgData name="Brian Peterson" userId="31d18e3df39d937e" providerId="LiveId" clId="{CBAD5B68-D502-4051-8690-2B57D8F1723B}" dt="2024-09-10T03:07:27.665" v="1828"/>
        <pc:sldMkLst>
          <pc:docMk/>
          <pc:sldMk cId="2400166752" sldId="2134806893"/>
        </pc:sldMkLst>
      </pc:sldChg>
      <pc:sldChg chg="addSp delSp modSp mod modNotesTx">
        <pc:chgData name="Brian Peterson" userId="31d18e3df39d937e" providerId="LiveId" clId="{CBAD5B68-D502-4051-8690-2B57D8F1723B}" dt="2024-10-05T07:11:46.964" v="6650"/>
        <pc:sldMkLst>
          <pc:docMk/>
          <pc:sldMk cId="3929622530" sldId="2134806894"/>
        </pc:sldMkLst>
        <pc:spChg chg="mod">
          <ac:chgData name="Brian Peterson" userId="31d18e3df39d937e" providerId="LiveId" clId="{CBAD5B68-D502-4051-8690-2B57D8F1723B}" dt="2024-08-28T05:21:34.175" v="892" actId="20577"/>
          <ac:spMkLst>
            <pc:docMk/>
            <pc:sldMk cId="3929622530" sldId="2134806894"/>
            <ac:spMk id="3" creationId="{5BAEAEAA-B736-4C2A-49DC-6AE27F71D96A}"/>
          </ac:spMkLst>
        </pc:spChg>
        <pc:spChg chg="mod">
          <ac:chgData name="Brian Peterson" userId="31d18e3df39d937e" providerId="LiveId" clId="{CBAD5B68-D502-4051-8690-2B57D8F1723B}" dt="2024-08-28T05:20:01.533" v="884" actId="14100"/>
          <ac:spMkLst>
            <pc:docMk/>
            <pc:sldMk cId="3929622530" sldId="2134806894"/>
            <ac:spMk id="5" creationId="{F635B144-7195-336A-AFF1-0E6DE64F5D77}"/>
          </ac:spMkLst>
        </pc:spChg>
        <pc:picChg chg="add del mod">
          <ac:chgData name="Brian Peterson" userId="31d18e3df39d937e" providerId="LiveId" clId="{CBAD5B68-D502-4051-8690-2B57D8F1723B}" dt="2024-08-28T05:19:41.276" v="879" actId="478"/>
          <ac:picMkLst>
            <pc:docMk/>
            <pc:sldMk cId="3929622530" sldId="2134806894"/>
            <ac:picMk id="6" creationId="{1C7EC72C-2CDD-3043-9C11-67E7737CBA7D}"/>
          </ac:picMkLst>
        </pc:picChg>
        <pc:picChg chg="add del mod">
          <ac:chgData name="Brian Peterson" userId="31d18e3df39d937e" providerId="LiveId" clId="{CBAD5B68-D502-4051-8690-2B57D8F1723B}" dt="2024-08-28T05:20:56.923" v="885" actId="478"/>
          <ac:picMkLst>
            <pc:docMk/>
            <pc:sldMk cId="3929622530" sldId="2134806894"/>
            <ac:picMk id="8" creationId="{0FF0926A-5823-B651-8C1B-46DB0C93617F}"/>
          </ac:picMkLst>
        </pc:picChg>
        <pc:picChg chg="add mod">
          <ac:chgData name="Brian Peterson" userId="31d18e3df39d937e" providerId="LiveId" clId="{CBAD5B68-D502-4051-8690-2B57D8F1723B}" dt="2024-08-28T05:21:22.818" v="891" actId="14100"/>
          <ac:picMkLst>
            <pc:docMk/>
            <pc:sldMk cId="3929622530" sldId="2134806894"/>
            <ac:picMk id="10" creationId="{DE326089-E18A-774E-7FD1-8DF26D74D385}"/>
          </ac:picMkLst>
        </pc:picChg>
        <pc:picChg chg="del">
          <ac:chgData name="Brian Peterson" userId="31d18e3df39d937e" providerId="LiveId" clId="{CBAD5B68-D502-4051-8690-2B57D8F1723B}" dt="2024-08-28T05:13:29.669" v="781" actId="478"/>
          <ac:picMkLst>
            <pc:docMk/>
            <pc:sldMk cId="3929622530" sldId="2134806894"/>
            <ac:picMk id="11" creationId="{D17A1370-956F-46B3-B842-7F8B77961A1E}"/>
          </ac:picMkLst>
        </pc:picChg>
      </pc:sldChg>
      <pc:sldChg chg="addSp delSp modSp mod modNotesTx">
        <pc:chgData name="Brian Peterson" userId="31d18e3df39d937e" providerId="LiveId" clId="{CBAD5B68-D502-4051-8690-2B57D8F1723B}" dt="2024-10-06T15:57:29.589" v="9813" actId="20577"/>
        <pc:sldMkLst>
          <pc:docMk/>
          <pc:sldMk cId="1075157857" sldId="2134806895"/>
        </pc:sldMkLst>
        <pc:spChg chg="del">
          <ac:chgData name="Brian Peterson" userId="31d18e3df39d937e" providerId="LiveId" clId="{CBAD5B68-D502-4051-8690-2B57D8F1723B}" dt="2024-08-28T03:00:22.679" v="408" actId="478"/>
          <ac:spMkLst>
            <pc:docMk/>
            <pc:sldMk cId="1075157857" sldId="2134806895"/>
            <ac:spMk id="6" creationId="{ECAA65FE-7D35-AE4F-B7DA-FDA704FEE4DD}"/>
          </ac:spMkLst>
        </pc:spChg>
        <pc:spChg chg="mod">
          <ac:chgData name="Brian Peterson" userId="31d18e3df39d937e" providerId="LiveId" clId="{CBAD5B68-D502-4051-8690-2B57D8F1723B}" dt="2024-08-28T03:01:02.917" v="544" actId="20577"/>
          <ac:spMkLst>
            <pc:docMk/>
            <pc:sldMk cId="1075157857" sldId="2134806895"/>
            <ac:spMk id="12" creationId="{AB27A8DB-2A57-EA73-6DDD-01385CD07C59}"/>
          </ac:spMkLst>
        </pc:spChg>
        <pc:picChg chg="add mod ord">
          <ac:chgData name="Brian Peterson" userId="31d18e3df39d937e" providerId="LiveId" clId="{CBAD5B68-D502-4051-8690-2B57D8F1723B}" dt="2024-09-10T03:35:15.821" v="3425" actId="1038"/>
          <ac:picMkLst>
            <pc:docMk/>
            <pc:sldMk cId="1075157857" sldId="2134806895"/>
            <ac:picMk id="5" creationId="{B5DB4963-7267-E6A1-3E58-4A61EE3D2DC0}"/>
          </ac:picMkLst>
        </pc:picChg>
      </pc:sldChg>
      <pc:sldChg chg="del modNotesTx">
        <pc:chgData name="Brian Peterson" userId="31d18e3df39d937e" providerId="LiveId" clId="{CBAD5B68-D502-4051-8690-2B57D8F1723B}" dt="2024-10-04T18:09:08.596" v="4496" actId="47"/>
        <pc:sldMkLst>
          <pc:docMk/>
          <pc:sldMk cId="4129245819" sldId="2134806897"/>
        </pc:sldMkLst>
      </pc:sldChg>
      <pc:sldChg chg="modNotesTx">
        <pc:chgData name="Brian Peterson" userId="31d18e3df39d937e" providerId="LiveId" clId="{CBAD5B68-D502-4051-8690-2B57D8F1723B}" dt="2024-10-06T05:26:04.788" v="6733"/>
        <pc:sldMkLst>
          <pc:docMk/>
          <pc:sldMk cId="1428386985" sldId="2134806902"/>
        </pc:sldMkLst>
      </pc:sldChg>
      <pc:sldChg chg="modSp mod modNotesTx">
        <pc:chgData name="Brian Peterson" userId="31d18e3df39d937e" providerId="LiveId" clId="{CBAD5B68-D502-4051-8690-2B57D8F1723B}" dt="2024-10-06T05:32:22.573" v="6736" actId="20577"/>
        <pc:sldMkLst>
          <pc:docMk/>
          <pc:sldMk cId="4035646486" sldId="2134806903"/>
        </pc:sldMkLst>
        <pc:spChg chg="mod">
          <ac:chgData name="Brian Peterson" userId="31d18e3df39d937e" providerId="LiveId" clId="{CBAD5B68-D502-4051-8690-2B57D8F1723B}" dt="2024-10-06T05:32:22.573" v="6736" actId="20577"/>
          <ac:spMkLst>
            <pc:docMk/>
            <pc:sldMk cId="4035646486" sldId="2134806903"/>
            <ac:spMk id="7" creationId="{1B6957A6-C139-74DD-85EE-1018D1D884E1}"/>
          </ac:spMkLst>
        </pc:spChg>
      </pc:sldChg>
      <pc:sldChg chg="del">
        <pc:chgData name="Brian Peterson" userId="31d18e3df39d937e" providerId="LiveId" clId="{CBAD5B68-D502-4051-8690-2B57D8F1723B}" dt="2024-09-10T03:42:00.788" v="3546" actId="47"/>
        <pc:sldMkLst>
          <pc:docMk/>
          <pc:sldMk cId="3403778392" sldId="2134807140"/>
        </pc:sldMkLst>
      </pc:sldChg>
      <pc:sldChg chg="modNotesTx">
        <pc:chgData name="Brian Peterson" userId="31d18e3df39d937e" providerId="LiveId" clId="{CBAD5B68-D502-4051-8690-2B57D8F1723B}" dt="2024-10-04T18:12:35.903" v="4604" actId="20577"/>
        <pc:sldMkLst>
          <pc:docMk/>
          <pc:sldMk cId="2345941139" sldId="2134807326"/>
        </pc:sldMkLst>
      </pc:sldChg>
      <pc:sldChg chg="modNotesTx">
        <pc:chgData name="Brian Peterson" userId="31d18e3df39d937e" providerId="LiveId" clId="{CBAD5B68-D502-4051-8690-2B57D8F1723B}" dt="2024-09-10T03:10:37.817" v="1833"/>
        <pc:sldMkLst>
          <pc:docMk/>
          <pc:sldMk cId="3303339763" sldId="2134807327"/>
        </pc:sldMkLst>
      </pc:sldChg>
      <pc:sldChg chg="modSp mod modNotesTx">
        <pc:chgData name="Brian Peterson" userId="31d18e3df39d937e" providerId="LiveId" clId="{CBAD5B68-D502-4051-8690-2B57D8F1723B}" dt="2024-10-06T03:58:27.600" v="6730"/>
        <pc:sldMkLst>
          <pc:docMk/>
          <pc:sldMk cId="4267546359" sldId="2134807329"/>
        </pc:sldMkLst>
        <pc:spChg chg="mod">
          <ac:chgData name="Brian Peterson" userId="31d18e3df39d937e" providerId="LiveId" clId="{CBAD5B68-D502-4051-8690-2B57D8F1723B}" dt="2024-08-28T03:11:32.780" v="645" actId="13926"/>
          <ac:spMkLst>
            <pc:docMk/>
            <pc:sldMk cId="4267546359" sldId="2134807329"/>
            <ac:spMk id="2" creationId="{D2BAB6D4-1CC8-49D5-9998-F29CF216E94A}"/>
          </ac:spMkLst>
        </pc:spChg>
        <pc:spChg chg="mod">
          <ac:chgData name="Brian Peterson" userId="31d18e3df39d937e" providerId="LiveId" clId="{CBAD5B68-D502-4051-8690-2B57D8F1723B}" dt="2024-10-06T03:55:31.604" v="6729" actId="20577"/>
          <ac:spMkLst>
            <pc:docMk/>
            <pc:sldMk cId="4267546359" sldId="2134807329"/>
            <ac:spMk id="7" creationId="{ABAA4B26-B6C4-A48F-DA63-B036F47E4096}"/>
          </ac:spMkLst>
        </pc:spChg>
        <pc:spChg chg="mod">
          <ac:chgData name="Brian Peterson" userId="31d18e3df39d937e" providerId="LiveId" clId="{CBAD5B68-D502-4051-8690-2B57D8F1723B}" dt="2024-08-28T03:11:14.944" v="640" actId="20577"/>
          <ac:spMkLst>
            <pc:docMk/>
            <pc:sldMk cId="4267546359" sldId="2134807329"/>
            <ac:spMk id="12" creationId="{5F243C48-6DCF-E98A-D917-C0EB585E780E}"/>
          </ac:spMkLst>
        </pc:spChg>
        <pc:spChg chg="mod">
          <ac:chgData name="Brian Peterson" userId="31d18e3df39d937e" providerId="LiveId" clId="{CBAD5B68-D502-4051-8690-2B57D8F1723B}" dt="2024-08-28T03:11:24.787" v="644" actId="20577"/>
          <ac:spMkLst>
            <pc:docMk/>
            <pc:sldMk cId="4267546359" sldId="2134807329"/>
            <ac:spMk id="13" creationId="{7DA5357A-BAD3-5E24-254D-604F83D6708F}"/>
          </ac:spMkLst>
        </pc:spChg>
      </pc:sldChg>
      <pc:sldChg chg="addSp delSp modSp mod modNotesTx">
        <pc:chgData name="Brian Peterson" userId="31d18e3df39d937e" providerId="LiveId" clId="{CBAD5B68-D502-4051-8690-2B57D8F1723B}" dt="2024-09-18T15:20:48.435" v="3940" actId="6549"/>
        <pc:sldMkLst>
          <pc:docMk/>
          <pc:sldMk cId="1878098967" sldId="2134807330"/>
        </pc:sldMkLst>
        <pc:picChg chg="del mod">
          <ac:chgData name="Brian Peterson" userId="31d18e3df39d937e" providerId="LiveId" clId="{CBAD5B68-D502-4051-8690-2B57D8F1723B}" dt="2024-08-28T05:23:56.986" v="893" actId="478"/>
          <ac:picMkLst>
            <pc:docMk/>
            <pc:sldMk cId="1878098967" sldId="2134807330"/>
            <ac:picMk id="4" creationId="{1826559E-AC32-489A-0BFB-262364798E20}"/>
          </ac:picMkLst>
        </pc:picChg>
        <pc:picChg chg="add mod">
          <ac:chgData name="Brian Peterson" userId="31d18e3df39d937e" providerId="LiveId" clId="{CBAD5B68-D502-4051-8690-2B57D8F1723B}" dt="2024-08-28T05:24:11.008" v="897" actId="1076"/>
          <ac:picMkLst>
            <pc:docMk/>
            <pc:sldMk cId="1878098967" sldId="2134807330"/>
            <ac:picMk id="6" creationId="{4E722BF9-9A7D-DC64-DF90-4C0C8C9BAF91}"/>
          </ac:picMkLst>
        </pc:picChg>
      </pc:sldChg>
      <pc:sldChg chg="add del">
        <pc:chgData name="Brian Peterson" userId="31d18e3df39d937e" providerId="LiveId" clId="{CBAD5B68-D502-4051-8690-2B57D8F1723B}" dt="2024-09-10T02:42:26.889" v="1397" actId="47"/>
        <pc:sldMkLst>
          <pc:docMk/>
          <pc:sldMk cId="3863395324" sldId="2134807331"/>
        </pc:sldMkLst>
      </pc:sldChg>
      <pc:sldChg chg="del">
        <pc:chgData name="Brian Peterson" userId="31d18e3df39d937e" providerId="LiveId" clId="{CBAD5B68-D502-4051-8690-2B57D8F1723B}" dt="2024-09-10T02:42:30.397" v="1399" actId="47"/>
        <pc:sldMkLst>
          <pc:docMk/>
          <pc:sldMk cId="1098871848" sldId="2134807333"/>
        </pc:sldMkLst>
      </pc:sldChg>
      <pc:sldChg chg="modNotesTx">
        <pc:chgData name="Brian Peterson" userId="31d18e3df39d937e" providerId="LiveId" clId="{CBAD5B68-D502-4051-8690-2B57D8F1723B}" dt="2024-10-06T13:42:04.938" v="6738"/>
        <pc:sldMkLst>
          <pc:docMk/>
          <pc:sldMk cId="2431018825" sldId="2134807334"/>
        </pc:sldMkLst>
      </pc:sldChg>
      <pc:sldChg chg="modNotesTx">
        <pc:chgData name="Brian Peterson" userId="31d18e3df39d937e" providerId="LiveId" clId="{CBAD5B68-D502-4051-8690-2B57D8F1723B}" dt="2024-10-06T13:48:07.129" v="6739"/>
        <pc:sldMkLst>
          <pc:docMk/>
          <pc:sldMk cId="942907536" sldId="2134807335"/>
        </pc:sldMkLst>
      </pc:sldChg>
      <pc:sldChg chg="modNotesTx">
        <pc:chgData name="Brian Peterson" userId="31d18e3df39d937e" providerId="LiveId" clId="{CBAD5B68-D502-4051-8690-2B57D8F1723B}" dt="2024-10-06T13:54:26.594" v="6740"/>
        <pc:sldMkLst>
          <pc:docMk/>
          <pc:sldMk cId="284055978" sldId="2134807336"/>
        </pc:sldMkLst>
      </pc:sldChg>
      <pc:sldChg chg="del">
        <pc:chgData name="Brian Peterson" userId="31d18e3df39d937e" providerId="LiveId" clId="{CBAD5B68-D502-4051-8690-2B57D8F1723B}" dt="2024-08-08T06:44:48.851" v="77" actId="47"/>
        <pc:sldMkLst>
          <pc:docMk/>
          <pc:sldMk cId="3748995335" sldId="2134807337"/>
        </pc:sldMkLst>
      </pc:sldChg>
      <pc:sldChg chg="modNotesTx">
        <pc:chgData name="Brian Peterson" userId="31d18e3df39d937e" providerId="LiveId" clId="{CBAD5B68-D502-4051-8690-2B57D8F1723B}" dt="2024-10-06T13:57:53.734" v="6741"/>
        <pc:sldMkLst>
          <pc:docMk/>
          <pc:sldMk cId="533398325" sldId="2134807338"/>
        </pc:sldMkLst>
      </pc:sldChg>
      <pc:sldChg chg="modSp mod ord modNotesTx">
        <pc:chgData name="Brian Peterson" userId="31d18e3df39d937e" providerId="LiveId" clId="{CBAD5B68-D502-4051-8690-2B57D8F1723B}" dt="2024-10-06T14:07:18.798" v="6833"/>
        <pc:sldMkLst>
          <pc:docMk/>
          <pc:sldMk cId="118791688" sldId="2134807340"/>
        </pc:sldMkLst>
        <pc:spChg chg="mod">
          <ac:chgData name="Brian Peterson" userId="31d18e3df39d937e" providerId="LiveId" clId="{CBAD5B68-D502-4051-8690-2B57D8F1723B}" dt="2024-08-20T15:44:54.478" v="294" actId="27636"/>
          <ac:spMkLst>
            <pc:docMk/>
            <pc:sldMk cId="118791688" sldId="2134807340"/>
            <ac:spMk id="9" creationId="{42EE0257-983E-4703-742E-4DE59276FA93}"/>
          </ac:spMkLst>
        </pc:spChg>
      </pc:sldChg>
      <pc:sldChg chg="addSp delSp modSp mod modNotesTx">
        <pc:chgData name="Brian Peterson" userId="31d18e3df39d937e" providerId="LiveId" clId="{CBAD5B68-D502-4051-8690-2B57D8F1723B}" dt="2024-10-06T14:00:39.223" v="6832" actId="20577"/>
        <pc:sldMkLst>
          <pc:docMk/>
          <pc:sldMk cId="2943241183" sldId="2134807341"/>
        </pc:sldMkLst>
        <pc:picChg chg="add mod">
          <ac:chgData name="Brian Peterson" userId="31d18e3df39d937e" providerId="LiveId" clId="{CBAD5B68-D502-4051-8690-2B57D8F1723B}" dt="2024-08-28T05:27:52.347" v="902" actId="14100"/>
          <ac:picMkLst>
            <pc:docMk/>
            <pc:sldMk cId="2943241183" sldId="2134807341"/>
            <ac:picMk id="5" creationId="{635541B2-995A-6F87-D167-44BA5A9A2FD1}"/>
          </ac:picMkLst>
        </pc:picChg>
        <pc:picChg chg="del">
          <ac:chgData name="Brian Peterson" userId="31d18e3df39d937e" providerId="LiveId" clId="{CBAD5B68-D502-4051-8690-2B57D8F1723B}" dt="2024-08-28T05:27:41.387" v="899" actId="478"/>
          <ac:picMkLst>
            <pc:docMk/>
            <pc:sldMk cId="2943241183" sldId="2134807341"/>
            <ac:picMk id="8" creationId="{696F2D28-AA88-CE63-BF35-9FFFC648C2B8}"/>
          </ac:picMkLst>
        </pc:picChg>
      </pc:sldChg>
      <pc:sldChg chg="modNotesTx">
        <pc:chgData name="Brian Peterson" userId="31d18e3df39d937e" providerId="LiveId" clId="{CBAD5B68-D502-4051-8690-2B57D8F1723B}" dt="2024-10-06T14:11:33.043" v="6834"/>
        <pc:sldMkLst>
          <pc:docMk/>
          <pc:sldMk cId="710207382" sldId="2134807342"/>
        </pc:sldMkLst>
      </pc:sldChg>
      <pc:sldChg chg="modSp mod modNotesTx">
        <pc:chgData name="Brian Peterson" userId="31d18e3df39d937e" providerId="LiveId" clId="{CBAD5B68-D502-4051-8690-2B57D8F1723B}" dt="2024-10-06T14:30:54.470" v="6839"/>
        <pc:sldMkLst>
          <pc:docMk/>
          <pc:sldMk cId="2198690232" sldId="2134807344"/>
        </pc:sldMkLst>
        <pc:spChg chg="mod">
          <ac:chgData name="Brian Peterson" userId="31d18e3df39d937e" providerId="LiveId" clId="{CBAD5B68-D502-4051-8690-2B57D8F1723B}" dt="2024-09-18T19:48:42.864" v="4079" actId="207"/>
          <ac:spMkLst>
            <pc:docMk/>
            <pc:sldMk cId="2198690232" sldId="2134807344"/>
            <ac:spMk id="7" creationId="{1B6957A6-C139-74DD-85EE-1018D1D884E1}"/>
          </ac:spMkLst>
        </pc:spChg>
      </pc:sldChg>
      <pc:sldChg chg="del">
        <pc:chgData name="Brian Peterson" userId="31d18e3df39d937e" providerId="LiveId" clId="{CBAD5B68-D502-4051-8690-2B57D8F1723B}" dt="2024-08-08T06:51:28.253" v="84" actId="47"/>
        <pc:sldMkLst>
          <pc:docMk/>
          <pc:sldMk cId="1506435403" sldId="2134807345"/>
        </pc:sldMkLst>
      </pc:sldChg>
      <pc:sldChg chg="del">
        <pc:chgData name="Brian Peterson" userId="31d18e3df39d937e" providerId="LiveId" clId="{CBAD5B68-D502-4051-8690-2B57D8F1723B}" dt="2024-08-08T06:51:25.353" v="83" actId="47"/>
        <pc:sldMkLst>
          <pc:docMk/>
          <pc:sldMk cId="1551565104" sldId="2134807346"/>
        </pc:sldMkLst>
      </pc:sldChg>
      <pc:sldChg chg="del">
        <pc:chgData name="Brian Peterson" userId="31d18e3df39d937e" providerId="LiveId" clId="{CBAD5B68-D502-4051-8690-2B57D8F1723B}" dt="2024-08-08T06:51:28.881" v="85" actId="47"/>
        <pc:sldMkLst>
          <pc:docMk/>
          <pc:sldMk cId="441136597" sldId="2134807347"/>
        </pc:sldMkLst>
      </pc:sldChg>
      <pc:sldChg chg="del">
        <pc:chgData name="Brian Peterson" userId="31d18e3df39d937e" providerId="LiveId" clId="{CBAD5B68-D502-4051-8690-2B57D8F1723B}" dt="2024-08-08T06:51:29.464" v="86" actId="47"/>
        <pc:sldMkLst>
          <pc:docMk/>
          <pc:sldMk cId="1790759478" sldId="2134807348"/>
        </pc:sldMkLst>
      </pc:sldChg>
      <pc:sldChg chg="del">
        <pc:chgData name="Brian Peterson" userId="31d18e3df39d937e" providerId="LiveId" clId="{CBAD5B68-D502-4051-8690-2B57D8F1723B}" dt="2024-08-08T06:51:30.708" v="87" actId="47"/>
        <pc:sldMkLst>
          <pc:docMk/>
          <pc:sldMk cId="1821829421" sldId="2134807349"/>
        </pc:sldMkLst>
      </pc:sldChg>
      <pc:sldChg chg="del">
        <pc:chgData name="Brian Peterson" userId="31d18e3df39d937e" providerId="LiveId" clId="{CBAD5B68-D502-4051-8690-2B57D8F1723B}" dt="2024-08-08T06:51:31.670" v="88" actId="47"/>
        <pc:sldMkLst>
          <pc:docMk/>
          <pc:sldMk cId="2342959921" sldId="2134807350"/>
        </pc:sldMkLst>
      </pc:sldChg>
      <pc:sldChg chg="del">
        <pc:chgData name="Brian Peterson" userId="31d18e3df39d937e" providerId="LiveId" clId="{CBAD5B68-D502-4051-8690-2B57D8F1723B}" dt="2024-08-08T06:51:32.693" v="89" actId="47"/>
        <pc:sldMkLst>
          <pc:docMk/>
          <pc:sldMk cId="2329528734" sldId="2134807352"/>
        </pc:sldMkLst>
      </pc:sldChg>
      <pc:sldChg chg="del">
        <pc:chgData name="Brian Peterson" userId="31d18e3df39d937e" providerId="LiveId" clId="{CBAD5B68-D502-4051-8690-2B57D8F1723B}" dt="2024-08-08T06:51:33.497" v="90" actId="47"/>
        <pc:sldMkLst>
          <pc:docMk/>
          <pc:sldMk cId="3347700501" sldId="2134807353"/>
        </pc:sldMkLst>
      </pc:sldChg>
      <pc:sldChg chg="del">
        <pc:chgData name="Brian Peterson" userId="31d18e3df39d937e" providerId="LiveId" clId="{CBAD5B68-D502-4051-8690-2B57D8F1723B}" dt="2024-08-20T15:48:53.414" v="298" actId="47"/>
        <pc:sldMkLst>
          <pc:docMk/>
          <pc:sldMk cId="3586575617" sldId="2134807355"/>
        </pc:sldMkLst>
      </pc:sldChg>
      <pc:sldChg chg="modNotesTx">
        <pc:chgData name="Brian Peterson" userId="31d18e3df39d937e" providerId="LiveId" clId="{CBAD5B68-D502-4051-8690-2B57D8F1723B}" dt="2024-09-10T03:12:33.184" v="1841"/>
        <pc:sldMkLst>
          <pc:docMk/>
          <pc:sldMk cId="1064236376" sldId="2134807356"/>
        </pc:sldMkLst>
      </pc:sldChg>
      <pc:sldChg chg="modNotesTx">
        <pc:chgData name="Brian Peterson" userId="31d18e3df39d937e" providerId="LiveId" clId="{CBAD5B68-D502-4051-8690-2B57D8F1723B}" dt="2024-09-10T02:55:50.427" v="1826" actId="20577"/>
        <pc:sldMkLst>
          <pc:docMk/>
          <pc:sldMk cId="2460236980" sldId="2134807357"/>
        </pc:sldMkLst>
      </pc:sldChg>
      <pc:sldChg chg="modSp mod modNotesTx">
        <pc:chgData name="Brian Peterson" userId="31d18e3df39d937e" providerId="LiveId" clId="{CBAD5B68-D502-4051-8690-2B57D8F1723B}" dt="2024-09-10T03:09:48.107" v="1831" actId="255"/>
        <pc:sldMkLst>
          <pc:docMk/>
          <pc:sldMk cId="1319567191" sldId="2134807358"/>
        </pc:sldMkLst>
        <pc:spChg chg="mod">
          <ac:chgData name="Brian Peterson" userId="31d18e3df39d937e" providerId="LiveId" clId="{CBAD5B68-D502-4051-8690-2B57D8F1723B}" dt="2024-09-10T03:09:48.107" v="1831" actId="255"/>
          <ac:spMkLst>
            <pc:docMk/>
            <pc:sldMk cId="1319567191" sldId="2134807358"/>
            <ac:spMk id="3" creationId="{2C669490-B265-49D0-BF15-B034BC3C178A}"/>
          </ac:spMkLst>
        </pc:spChg>
      </pc:sldChg>
      <pc:sldChg chg="modSp mod">
        <pc:chgData name="Brian Peterson" userId="31d18e3df39d937e" providerId="LiveId" clId="{CBAD5B68-D502-4051-8690-2B57D8F1723B}" dt="2024-08-20T15:21:26.834" v="242" actId="20577"/>
        <pc:sldMkLst>
          <pc:docMk/>
          <pc:sldMk cId="645638507" sldId="2134807359"/>
        </pc:sldMkLst>
        <pc:spChg chg="mod">
          <ac:chgData name="Brian Peterson" userId="31d18e3df39d937e" providerId="LiveId" clId="{CBAD5B68-D502-4051-8690-2B57D8F1723B}" dt="2024-08-20T15:21:26.834" v="242" actId="20577"/>
          <ac:spMkLst>
            <pc:docMk/>
            <pc:sldMk cId="645638507" sldId="2134807359"/>
            <ac:spMk id="12" creationId="{AB27A8DB-2A57-EA73-6DDD-01385CD07C59}"/>
          </ac:spMkLst>
        </pc:spChg>
      </pc:sldChg>
      <pc:sldChg chg="ord">
        <pc:chgData name="Brian Peterson" userId="31d18e3df39d937e" providerId="LiveId" clId="{CBAD5B68-D502-4051-8690-2B57D8F1723B}" dt="2024-10-04T18:28:05.924" v="4730"/>
        <pc:sldMkLst>
          <pc:docMk/>
          <pc:sldMk cId="1615651673" sldId="2134807360"/>
        </pc:sldMkLst>
      </pc:sldChg>
      <pc:sldChg chg="ord modNotesTx">
        <pc:chgData name="Brian Peterson" userId="31d18e3df39d937e" providerId="LiveId" clId="{CBAD5B68-D502-4051-8690-2B57D8F1723B}" dt="2024-10-04T18:10:14.569" v="4592" actId="20577"/>
        <pc:sldMkLst>
          <pc:docMk/>
          <pc:sldMk cId="1781008529" sldId="2134807361"/>
        </pc:sldMkLst>
      </pc:sldChg>
      <pc:sldChg chg="del modNotesTx">
        <pc:chgData name="Brian Peterson" userId="31d18e3df39d937e" providerId="LiveId" clId="{CBAD5B68-D502-4051-8690-2B57D8F1723B}" dt="2024-10-04T18:01:59.722" v="4494" actId="47"/>
        <pc:sldMkLst>
          <pc:docMk/>
          <pc:sldMk cId="2403413219" sldId="2134807362"/>
        </pc:sldMkLst>
      </pc:sldChg>
      <pc:sldChg chg="modSp mod modNotesTx">
        <pc:chgData name="Brian Peterson" userId="31d18e3df39d937e" providerId="LiveId" clId="{CBAD5B68-D502-4051-8690-2B57D8F1723B}" dt="2024-10-04T18:23:08.435" v="4724" actId="20577"/>
        <pc:sldMkLst>
          <pc:docMk/>
          <pc:sldMk cId="2161938106" sldId="2134807363"/>
        </pc:sldMkLst>
        <pc:spChg chg="mod">
          <ac:chgData name="Brian Peterson" userId="31d18e3df39d937e" providerId="LiveId" clId="{CBAD5B68-D502-4051-8690-2B57D8F1723B}" dt="2024-10-04T18:22:02.362" v="4707" actId="20577"/>
          <ac:spMkLst>
            <pc:docMk/>
            <pc:sldMk cId="2161938106" sldId="2134807363"/>
            <ac:spMk id="7" creationId="{A6C5B247-09E1-9A07-3D12-D0D26FB85D37}"/>
          </ac:spMkLst>
        </pc:spChg>
      </pc:sldChg>
      <pc:sldChg chg="del modNotesTx">
        <pc:chgData name="Brian Peterson" userId="31d18e3df39d937e" providerId="LiveId" clId="{CBAD5B68-D502-4051-8690-2B57D8F1723B}" dt="2024-10-06T05:21:04.258" v="6732" actId="47"/>
        <pc:sldMkLst>
          <pc:docMk/>
          <pc:sldMk cId="3033240086" sldId="2134807364"/>
        </pc:sldMkLst>
      </pc:sldChg>
      <pc:sldChg chg="modSp mod modNotesTx">
        <pc:chgData name="Brian Peterson" userId="31d18e3df39d937e" providerId="LiveId" clId="{CBAD5B68-D502-4051-8690-2B57D8F1723B}" dt="2024-08-20T15:10:52.305" v="120" actId="13926"/>
        <pc:sldMkLst>
          <pc:docMk/>
          <pc:sldMk cId="2336643600" sldId="2134807365"/>
        </pc:sldMkLst>
        <pc:spChg chg="mod">
          <ac:chgData name="Brian Peterson" userId="31d18e3df39d937e" providerId="LiveId" clId="{CBAD5B68-D502-4051-8690-2B57D8F1723B}" dt="2024-08-20T15:10:52.305" v="120" actId="13926"/>
          <ac:spMkLst>
            <pc:docMk/>
            <pc:sldMk cId="2336643600" sldId="2134807365"/>
            <ac:spMk id="3" creationId="{2C669490-B265-49D0-BF15-B034BC3C178A}"/>
          </ac:spMkLst>
        </pc:spChg>
      </pc:sldChg>
      <pc:sldChg chg="modSp del mod">
        <pc:chgData name="Brian Peterson" userId="31d18e3df39d937e" providerId="LiveId" clId="{CBAD5B68-D502-4051-8690-2B57D8F1723B}" dt="2024-09-18T19:50:59.885" v="4080" actId="2696"/>
        <pc:sldMkLst>
          <pc:docMk/>
          <pc:sldMk cId="999968162" sldId="2134807366"/>
        </pc:sldMkLst>
        <pc:spChg chg="mod">
          <ac:chgData name="Brian Peterson" userId="31d18e3df39d937e" providerId="LiveId" clId="{CBAD5B68-D502-4051-8690-2B57D8F1723B}" dt="2024-08-20T15:51:28.938" v="303" actId="20577"/>
          <ac:spMkLst>
            <pc:docMk/>
            <pc:sldMk cId="999968162" sldId="2134807366"/>
            <ac:spMk id="3" creationId="{57D68CDE-89CE-4E4F-8286-60DFCB56A5E9}"/>
          </ac:spMkLst>
        </pc:spChg>
      </pc:sldChg>
      <pc:sldChg chg="add">
        <pc:chgData name="Brian Peterson" userId="31d18e3df39d937e" providerId="LiveId" clId="{CBAD5B68-D502-4051-8690-2B57D8F1723B}" dt="2024-09-18T19:51:04.287" v="4081"/>
        <pc:sldMkLst>
          <pc:docMk/>
          <pc:sldMk cId="4263907121" sldId="2134807366"/>
        </pc:sldMkLst>
      </pc:sldChg>
      <pc:sldChg chg="add">
        <pc:chgData name="Brian Peterson" userId="31d18e3df39d937e" providerId="LiveId" clId="{CBAD5B68-D502-4051-8690-2B57D8F1723B}" dt="2024-09-18T19:51:04.287" v="4081"/>
        <pc:sldMkLst>
          <pc:docMk/>
          <pc:sldMk cId="1294768593" sldId="2134807367"/>
        </pc:sldMkLst>
      </pc:sldChg>
      <pc:sldChg chg="del">
        <pc:chgData name="Brian Peterson" userId="31d18e3df39d937e" providerId="LiveId" clId="{CBAD5B68-D502-4051-8690-2B57D8F1723B}" dt="2024-09-18T19:50:59.885" v="4080" actId="2696"/>
        <pc:sldMkLst>
          <pc:docMk/>
          <pc:sldMk cId="4050749657" sldId="2134807367"/>
        </pc:sldMkLst>
      </pc:sldChg>
      <pc:sldChg chg="add del">
        <pc:chgData name="Brian Peterson" userId="31d18e3df39d937e" providerId="LiveId" clId="{CBAD5B68-D502-4051-8690-2B57D8F1723B}" dt="2024-09-10T02:42:37.625" v="1400" actId="47"/>
        <pc:sldMkLst>
          <pc:docMk/>
          <pc:sldMk cId="3966936151" sldId="2134807371"/>
        </pc:sldMkLst>
      </pc:sldChg>
      <pc:sldChg chg="add del">
        <pc:chgData name="Brian Peterson" userId="31d18e3df39d937e" providerId="LiveId" clId="{CBAD5B68-D502-4051-8690-2B57D8F1723B}" dt="2024-08-08T06:48:09.722" v="80"/>
        <pc:sldMkLst>
          <pc:docMk/>
          <pc:sldMk cId="1044459817" sldId="2134807372"/>
        </pc:sldMkLst>
      </pc:sldChg>
      <pc:sldChg chg="modSp add mod modNotesTx">
        <pc:chgData name="Brian Peterson" userId="31d18e3df39d937e" providerId="LiveId" clId="{CBAD5B68-D502-4051-8690-2B57D8F1723B}" dt="2024-10-06T14:57:31.410" v="9087" actId="20577"/>
        <pc:sldMkLst>
          <pc:docMk/>
          <pc:sldMk cId="2338977686" sldId="2134807372"/>
        </pc:sldMkLst>
        <pc:spChg chg="mod">
          <ac:chgData name="Brian Peterson" userId="31d18e3df39d937e" providerId="LiveId" clId="{CBAD5B68-D502-4051-8690-2B57D8F1723B}" dt="2024-10-06T14:53:05.108" v="8290" actId="15"/>
          <ac:spMkLst>
            <pc:docMk/>
            <pc:sldMk cId="2338977686" sldId="2134807372"/>
            <ac:spMk id="3" creationId="{3C155B6C-5C70-075A-3623-5231640DBEC9}"/>
          </ac:spMkLst>
        </pc:spChg>
      </pc:sldChg>
      <pc:sldChg chg="add modNotesTx">
        <pc:chgData name="Brian Peterson" userId="31d18e3df39d937e" providerId="LiveId" clId="{CBAD5B68-D502-4051-8690-2B57D8F1723B}" dt="2024-10-06T05:37:51.920" v="6737"/>
        <pc:sldMkLst>
          <pc:docMk/>
          <pc:sldMk cId="550736218" sldId="2134807373"/>
        </pc:sldMkLst>
      </pc:sldChg>
      <pc:sldChg chg="modSp add mod ord modNotesTx">
        <pc:chgData name="Brian Peterson" userId="31d18e3df39d937e" providerId="LiveId" clId="{CBAD5B68-D502-4051-8690-2B57D8F1723B}" dt="2024-08-31T16:36:59.580" v="917" actId="20577"/>
        <pc:sldMkLst>
          <pc:docMk/>
          <pc:sldMk cId="793245015" sldId="2134807374"/>
        </pc:sldMkLst>
        <pc:spChg chg="mod">
          <ac:chgData name="Brian Peterson" userId="31d18e3df39d937e" providerId="LiveId" clId="{CBAD5B68-D502-4051-8690-2B57D8F1723B}" dt="2024-08-31T16:36:59.580" v="917" actId="20577"/>
          <ac:spMkLst>
            <pc:docMk/>
            <pc:sldMk cId="793245015" sldId="2134807374"/>
            <ac:spMk id="2" creationId="{C752631F-607F-4413-B553-E2596933640F}"/>
          </ac:spMkLst>
        </pc:spChg>
        <pc:spChg chg="mod">
          <ac:chgData name="Brian Peterson" userId="31d18e3df39d937e" providerId="LiveId" clId="{CBAD5B68-D502-4051-8690-2B57D8F1723B}" dt="2024-08-28T02:59:19.555" v="407" actId="207"/>
          <ac:spMkLst>
            <pc:docMk/>
            <pc:sldMk cId="793245015" sldId="2134807374"/>
            <ac:spMk id="9" creationId="{DF4402A1-3F99-42EC-9B99-092332ED0F84}"/>
          </ac:spMkLst>
        </pc:spChg>
      </pc:sldChg>
      <pc:sldChg chg="add del ord modNotesTx">
        <pc:chgData name="Brian Peterson" userId="31d18e3df39d937e" providerId="LiveId" clId="{CBAD5B68-D502-4051-8690-2B57D8F1723B}" dt="2024-08-20T15:07:26.781" v="114" actId="2696"/>
        <pc:sldMkLst>
          <pc:docMk/>
          <pc:sldMk cId="2261897890" sldId="2134807375"/>
        </pc:sldMkLst>
      </pc:sldChg>
      <pc:sldChg chg="add del">
        <pc:chgData name="Brian Peterson" userId="31d18e3df39d937e" providerId="LiveId" clId="{CBAD5B68-D502-4051-8690-2B57D8F1723B}" dt="2024-09-12T00:57:16.482" v="3554"/>
        <pc:sldMkLst>
          <pc:docMk/>
          <pc:sldMk cId="3318404826" sldId="2134807375"/>
        </pc:sldMkLst>
      </pc:sldChg>
      <pc:sldChg chg="modSp add del mod">
        <pc:chgData name="Brian Peterson" userId="31d18e3df39d937e" providerId="LiveId" clId="{CBAD5B68-D502-4051-8690-2B57D8F1723B}" dt="2024-09-10T02:41:50.102" v="1395" actId="2696"/>
        <pc:sldMkLst>
          <pc:docMk/>
          <pc:sldMk cId="4110262730" sldId="2134807375"/>
        </pc:sldMkLst>
        <pc:spChg chg="mod">
          <ac:chgData name="Brian Peterson" userId="31d18e3df39d937e" providerId="LiveId" clId="{CBAD5B68-D502-4051-8690-2B57D8F1723B}" dt="2024-09-10T02:35:31.196" v="1239" actId="20577"/>
          <ac:spMkLst>
            <pc:docMk/>
            <pc:sldMk cId="4110262730" sldId="2134807375"/>
            <ac:spMk id="2" creationId="{053113F3-BE24-49B3-92A8-4BAF9EA09252}"/>
          </ac:spMkLst>
        </pc:spChg>
        <pc:spChg chg="mod">
          <ac:chgData name="Brian Peterson" userId="31d18e3df39d937e" providerId="LiveId" clId="{CBAD5B68-D502-4051-8690-2B57D8F1723B}" dt="2024-09-10T02:27:28.741" v="1017" actId="5793"/>
          <ac:spMkLst>
            <pc:docMk/>
            <pc:sldMk cId="4110262730" sldId="2134807375"/>
            <ac:spMk id="3" creationId="{2C669490-B265-49D0-BF15-B034BC3C178A}"/>
          </ac:spMkLst>
        </pc:spChg>
      </pc:sldChg>
      <pc:sldChg chg="modSp add del mod">
        <pc:chgData name="Brian Peterson" userId="31d18e3df39d937e" providerId="LiveId" clId="{CBAD5B68-D502-4051-8690-2B57D8F1723B}" dt="2024-09-20T02:34:22.472" v="4091" actId="20577"/>
        <pc:sldMkLst>
          <pc:docMk/>
          <pc:sldMk cId="2312574780" sldId="2134807376"/>
        </pc:sldMkLst>
        <pc:spChg chg="mod">
          <ac:chgData name="Brian Peterson" userId="31d18e3df39d937e" providerId="LiveId" clId="{CBAD5B68-D502-4051-8690-2B57D8F1723B}" dt="2024-09-20T02:34:22.472" v="4091" actId="20577"/>
          <ac:spMkLst>
            <pc:docMk/>
            <pc:sldMk cId="2312574780" sldId="2134807376"/>
            <ac:spMk id="3" creationId="{2C669490-B265-49D0-BF15-B034BC3C178A}"/>
          </ac:spMkLst>
        </pc:spChg>
      </pc:sldChg>
      <pc:sldChg chg="modSp add del mod modNotesTx">
        <pc:chgData name="Brian Peterson" userId="31d18e3df39d937e" providerId="LiveId" clId="{CBAD5B68-D502-4051-8690-2B57D8F1723B}" dt="2024-09-10T02:41:50.102" v="1395" actId="2696"/>
        <pc:sldMkLst>
          <pc:docMk/>
          <pc:sldMk cId="3713767924" sldId="2134807376"/>
        </pc:sldMkLst>
        <pc:spChg chg="mod">
          <ac:chgData name="Brian Peterson" userId="31d18e3df39d937e" providerId="LiveId" clId="{CBAD5B68-D502-4051-8690-2B57D8F1723B}" dt="2024-09-10T02:36:25.073" v="1287" actId="20577"/>
          <ac:spMkLst>
            <pc:docMk/>
            <pc:sldMk cId="3713767924" sldId="2134807376"/>
            <ac:spMk id="2" creationId="{053113F3-BE24-49B3-92A8-4BAF9EA09252}"/>
          </ac:spMkLst>
        </pc:spChg>
        <pc:spChg chg="mod">
          <ac:chgData name="Brian Peterson" userId="31d18e3df39d937e" providerId="LiveId" clId="{CBAD5B68-D502-4051-8690-2B57D8F1723B}" dt="2024-09-10T02:30:12.444" v="1080"/>
          <ac:spMkLst>
            <pc:docMk/>
            <pc:sldMk cId="3713767924" sldId="2134807376"/>
            <ac:spMk id="3" creationId="{2C669490-B265-49D0-BF15-B034BC3C178A}"/>
          </ac:spMkLst>
        </pc:spChg>
      </pc:sldChg>
      <pc:sldChg chg="modSp add del mod">
        <pc:chgData name="Brian Peterson" userId="31d18e3df39d937e" providerId="LiveId" clId="{CBAD5B68-D502-4051-8690-2B57D8F1723B}" dt="2024-09-10T02:41:55.228" v="1396" actId="47"/>
        <pc:sldMkLst>
          <pc:docMk/>
          <pc:sldMk cId="3511953476" sldId="2134807377"/>
        </pc:sldMkLst>
        <pc:spChg chg="mod">
          <ac:chgData name="Brian Peterson" userId="31d18e3df39d937e" providerId="LiveId" clId="{CBAD5B68-D502-4051-8690-2B57D8F1723B}" dt="2024-09-10T02:27:46.700" v="1022" actId="27636"/>
          <ac:spMkLst>
            <pc:docMk/>
            <pc:sldMk cId="3511953476" sldId="2134807377"/>
            <ac:spMk id="3" creationId="{2C669490-B265-49D0-BF15-B034BC3C178A}"/>
          </ac:spMkLst>
        </pc:spChg>
      </pc:sldChg>
      <pc:sldChg chg="modSp add del mod">
        <pc:chgData name="Brian Peterson" userId="31d18e3df39d937e" providerId="LiveId" clId="{CBAD5B68-D502-4051-8690-2B57D8F1723B}" dt="2024-09-10T02:41:50.102" v="1395" actId="2696"/>
        <pc:sldMkLst>
          <pc:docMk/>
          <pc:sldMk cId="1346167006" sldId="2134807378"/>
        </pc:sldMkLst>
        <pc:spChg chg="mod">
          <ac:chgData name="Brian Peterson" userId="31d18e3df39d937e" providerId="LiveId" clId="{CBAD5B68-D502-4051-8690-2B57D8F1723B}" dt="2024-09-10T02:41:34.059" v="1394" actId="20577"/>
          <ac:spMkLst>
            <pc:docMk/>
            <pc:sldMk cId="1346167006" sldId="2134807378"/>
            <ac:spMk id="2" creationId="{053113F3-BE24-49B3-92A8-4BAF9EA09252}"/>
          </ac:spMkLst>
        </pc:spChg>
        <pc:spChg chg="mod">
          <ac:chgData name="Brian Peterson" userId="31d18e3df39d937e" providerId="LiveId" clId="{CBAD5B68-D502-4051-8690-2B57D8F1723B}" dt="2024-09-10T02:33:54.496" v="1176" actId="27636"/>
          <ac:spMkLst>
            <pc:docMk/>
            <pc:sldMk cId="1346167006" sldId="2134807378"/>
            <ac:spMk id="3" creationId="{2C669490-B265-49D0-BF15-B034BC3C178A}"/>
          </ac:spMkLst>
        </pc:spChg>
      </pc:sldChg>
      <pc:sldChg chg="add del">
        <pc:chgData name="Brian Peterson" userId="31d18e3df39d937e" providerId="LiveId" clId="{CBAD5B68-D502-4051-8690-2B57D8F1723B}" dt="2024-09-12T00:57:16.482" v="3554"/>
        <pc:sldMkLst>
          <pc:docMk/>
          <pc:sldMk cId="1757861521" sldId="2134807378"/>
        </pc:sldMkLst>
      </pc:sldChg>
      <pc:sldChg chg="addSp delSp modSp new del mod modNotesTx">
        <pc:chgData name="Brian Peterson" userId="31d18e3df39d937e" providerId="LiveId" clId="{CBAD5B68-D502-4051-8690-2B57D8F1723B}" dt="2024-09-12T00:57:21.826" v="3555" actId="47"/>
        <pc:sldMkLst>
          <pc:docMk/>
          <pc:sldMk cId="3093569638" sldId="2134807379"/>
        </pc:sldMkLst>
        <pc:spChg chg="mod">
          <ac:chgData name="Brian Peterson" userId="31d18e3df39d937e" providerId="LiveId" clId="{CBAD5B68-D502-4051-8690-2B57D8F1723B}" dt="2024-09-10T02:48:10.606" v="1565" actId="20577"/>
          <ac:spMkLst>
            <pc:docMk/>
            <pc:sldMk cId="3093569638" sldId="2134807379"/>
            <ac:spMk id="2" creationId="{809E15EF-0D14-0735-0F3E-7ED50A079936}"/>
          </ac:spMkLst>
        </pc:spChg>
        <pc:picChg chg="add del">
          <ac:chgData name="Brian Peterson" userId="31d18e3df39d937e" providerId="LiveId" clId="{CBAD5B68-D502-4051-8690-2B57D8F1723B}" dt="2024-09-10T02:47:24.900" v="1478" actId="22"/>
          <ac:picMkLst>
            <pc:docMk/>
            <pc:sldMk cId="3093569638" sldId="2134807379"/>
            <ac:picMk id="6" creationId="{98E8EF5B-ABC2-022B-3F1F-70FDFBB24DAB}"/>
          </ac:picMkLst>
        </pc:picChg>
      </pc:sldChg>
      <pc:sldChg chg="modSp add del mod">
        <pc:chgData name="Brian Peterson" userId="31d18e3df39d937e" providerId="LiveId" clId="{CBAD5B68-D502-4051-8690-2B57D8F1723B}" dt="2024-09-10T03:11:53.483" v="1839" actId="47"/>
        <pc:sldMkLst>
          <pc:docMk/>
          <pc:sldMk cId="1000463514" sldId="2134807380"/>
        </pc:sldMkLst>
        <pc:spChg chg="mod">
          <ac:chgData name="Brian Peterson" userId="31d18e3df39d937e" providerId="LiveId" clId="{CBAD5B68-D502-4051-8690-2B57D8F1723B}" dt="2024-09-10T03:11:43.087" v="1838" actId="20577"/>
          <ac:spMkLst>
            <pc:docMk/>
            <pc:sldMk cId="1000463514" sldId="2134807380"/>
            <ac:spMk id="3" creationId="{5BAEAEAA-B736-4C2A-49DC-6AE27F71D96A}"/>
          </ac:spMkLst>
        </pc:spChg>
      </pc:sldChg>
      <pc:sldChg chg="add">
        <pc:chgData name="Brian Peterson" userId="31d18e3df39d937e" providerId="LiveId" clId="{CBAD5B68-D502-4051-8690-2B57D8F1723B}" dt="2024-09-12T00:57:16.482" v="3554"/>
        <pc:sldMkLst>
          <pc:docMk/>
          <pc:sldMk cId="4177019212" sldId="2134807380"/>
        </pc:sldMkLst>
      </pc:sldChg>
      <pc:sldChg chg="addSp delSp modSp add del mod modTransition">
        <pc:chgData name="Brian Peterson" userId="31d18e3df39d937e" providerId="LiveId" clId="{CBAD5B68-D502-4051-8690-2B57D8F1723B}" dt="2024-09-13T04:06:15.032" v="3768" actId="47"/>
        <pc:sldMkLst>
          <pc:docMk/>
          <pc:sldMk cId="2013052238" sldId="2134807381"/>
        </pc:sldMkLst>
        <pc:spChg chg="mod">
          <ac:chgData name="Brian Peterson" userId="31d18e3df39d937e" providerId="LiveId" clId="{CBAD5B68-D502-4051-8690-2B57D8F1723B}" dt="2024-09-12T01:02:36.110" v="3604" actId="27636"/>
          <ac:spMkLst>
            <pc:docMk/>
            <pc:sldMk cId="2013052238" sldId="2134807381"/>
            <ac:spMk id="33794" creationId="{E242DA19-AD5D-A4E6-1D90-A940738DC3C6}"/>
          </ac:spMkLst>
        </pc:spChg>
        <pc:picChg chg="del">
          <ac:chgData name="Brian Peterson" userId="31d18e3df39d937e" providerId="LiveId" clId="{CBAD5B68-D502-4051-8690-2B57D8F1723B}" dt="2024-09-12T01:03:27.599" v="3605" actId="478"/>
          <ac:picMkLst>
            <pc:docMk/>
            <pc:sldMk cId="2013052238" sldId="2134807381"/>
            <ac:picMk id="3" creationId="{303336D4-AA94-D3A9-B29F-0EC9D755DDCA}"/>
          </ac:picMkLst>
        </pc:picChg>
        <pc:picChg chg="add mod">
          <ac:chgData name="Brian Peterson" userId="31d18e3df39d937e" providerId="LiveId" clId="{CBAD5B68-D502-4051-8690-2B57D8F1723B}" dt="2024-09-12T01:04:13.727" v="3609" actId="14100"/>
          <ac:picMkLst>
            <pc:docMk/>
            <pc:sldMk cId="2013052238" sldId="2134807381"/>
            <ac:picMk id="4" creationId="{A35EB9BB-171B-2215-A575-3F0535B1799B}"/>
          </ac:picMkLst>
        </pc:picChg>
        <pc:picChg chg="del">
          <ac:chgData name="Brian Peterson" userId="31d18e3df39d937e" providerId="LiveId" clId="{CBAD5B68-D502-4051-8690-2B57D8F1723B}" dt="2024-09-12T01:04:01.125" v="3606" actId="478"/>
          <ac:picMkLst>
            <pc:docMk/>
            <pc:sldMk cId="2013052238" sldId="2134807381"/>
            <ac:picMk id="5" creationId="{FE927AB8-52DD-B5E0-9914-4A8DEF35795A}"/>
          </ac:picMkLst>
        </pc:picChg>
      </pc:sldChg>
      <pc:sldChg chg="add del">
        <pc:chgData name="Brian Peterson" userId="31d18e3df39d937e" providerId="LiveId" clId="{CBAD5B68-D502-4051-8690-2B57D8F1723B}" dt="2024-10-04T18:39:12.362" v="6647" actId="2696"/>
        <pc:sldMkLst>
          <pc:docMk/>
          <pc:sldMk cId="2489836337" sldId="2134807381"/>
        </pc:sldMkLst>
      </pc:sldChg>
      <pc:sldChg chg="add del">
        <pc:chgData name="Brian Peterson" userId="31d18e3df39d937e" providerId="LiveId" clId="{CBAD5B68-D502-4051-8690-2B57D8F1723B}" dt="2024-10-04T18:26:47.322" v="4726" actId="2696"/>
        <pc:sldMkLst>
          <pc:docMk/>
          <pc:sldMk cId="3041620495" sldId="2134807381"/>
        </pc:sldMkLst>
      </pc:sldChg>
      <pc:sldChg chg="add modNotesTx">
        <pc:chgData name="Brian Peterson" userId="31d18e3df39d937e" providerId="LiveId" clId="{CBAD5B68-D502-4051-8690-2B57D8F1723B}" dt="2024-10-06T16:03:20.530" v="10429" actId="20577"/>
        <pc:sldMkLst>
          <pc:docMk/>
          <pc:sldMk cId="3519989503" sldId="2134807381"/>
        </pc:sldMkLst>
      </pc:sldChg>
      <pc:sldChg chg="addSp delSp modSp add mod">
        <pc:chgData name="Brian Peterson" userId="31d18e3df39d937e" providerId="LiveId" clId="{CBAD5B68-D502-4051-8690-2B57D8F1723B}" dt="2024-09-13T04:11:13.759" v="3896" actId="1036"/>
        <pc:sldMkLst>
          <pc:docMk/>
          <pc:sldMk cId="4016845968" sldId="2134807382"/>
        </pc:sldMkLst>
        <pc:spChg chg="mod">
          <ac:chgData name="Brian Peterson" userId="31d18e3df39d937e" providerId="LiveId" clId="{CBAD5B68-D502-4051-8690-2B57D8F1723B}" dt="2024-09-13T04:10:11.537" v="3777" actId="20577"/>
          <ac:spMkLst>
            <pc:docMk/>
            <pc:sldMk cId="4016845968" sldId="2134807382"/>
            <ac:spMk id="33794" creationId="{E242DA19-AD5D-A4E6-1D90-A940738DC3C6}"/>
          </ac:spMkLst>
        </pc:spChg>
        <pc:picChg chg="add mod">
          <ac:chgData name="Brian Peterson" userId="31d18e3df39d937e" providerId="LiveId" clId="{CBAD5B68-D502-4051-8690-2B57D8F1723B}" dt="2024-09-13T04:11:13.759" v="3896" actId="1036"/>
          <ac:picMkLst>
            <pc:docMk/>
            <pc:sldMk cId="4016845968" sldId="2134807382"/>
            <ac:picMk id="3" creationId="{132076B6-AF07-BD2E-6F15-CE621D113C9B}"/>
          </ac:picMkLst>
        </pc:picChg>
        <pc:picChg chg="del">
          <ac:chgData name="Brian Peterson" userId="31d18e3df39d937e" providerId="LiveId" clId="{CBAD5B68-D502-4051-8690-2B57D8F1723B}" dt="2024-09-12T01:15:34.729" v="3625" actId="478"/>
          <ac:picMkLst>
            <pc:docMk/>
            <pc:sldMk cId="4016845968" sldId="2134807382"/>
            <ac:picMk id="3" creationId="{303336D4-AA94-D3A9-B29F-0EC9D755DDCA}"/>
          </ac:picMkLst>
        </pc:picChg>
        <pc:picChg chg="del">
          <ac:chgData name="Brian Peterson" userId="31d18e3df39d937e" providerId="LiveId" clId="{CBAD5B68-D502-4051-8690-2B57D8F1723B}" dt="2024-09-12T01:15:32.206" v="3624" actId="478"/>
          <ac:picMkLst>
            <pc:docMk/>
            <pc:sldMk cId="4016845968" sldId="2134807382"/>
            <ac:picMk id="5" creationId="{FE927AB8-52DD-B5E0-9914-4A8DEF35795A}"/>
          </ac:picMkLst>
        </pc:picChg>
      </pc:sldChg>
      <pc:sldChg chg="addSp delSp modSp add mod">
        <pc:chgData name="Brian Peterson" userId="31d18e3df39d937e" providerId="LiveId" clId="{CBAD5B68-D502-4051-8690-2B57D8F1723B}" dt="2024-09-18T19:41:08.322" v="4073" actId="20577"/>
        <pc:sldMkLst>
          <pc:docMk/>
          <pc:sldMk cId="2873071134" sldId="2134807383"/>
        </pc:sldMkLst>
        <pc:spChg chg="mod">
          <ac:chgData name="Brian Peterson" userId="31d18e3df39d937e" providerId="LiveId" clId="{CBAD5B68-D502-4051-8690-2B57D8F1723B}" dt="2024-09-18T19:41:08.322" v="4073" actId="20577"/>
          <ac:spMkLst>
            <pc:docMk/>
            <pc:sldMk cId="2873071134" sldId="2134807383"/>
            <ac:spMk id="33794" creationId="{E242DA19-AD5D-A4E6-1D90-A940738DC3C6}"/>
          </ac:spMkLst>
        </pc:spChg>
        <pc:picChg chg="del">
          <ac:chgData name="Brian Peterson" userId="31d18e3df39d937e" providerId="LiveId" clId="{CBAD5B68-D502-4051-8690-2B57D8F1723B}" dt="2024-09-12T01:18:21.760" v="3746" actId="478"/>
          <ac:picMkLst>
            <pc:docMk/>
            <pc:sldMk cId="2873071134" sldId="2134807383"/>
            <ac:picMk id="3" creationId="{303336D4-AA94-D3A9-B29F-0EC9D755DDCA}"/>
          </ac:picMkLst>
        </pc:picChg>
        <pc:picChg chg="add mod">
          <ac:chgData name="Brian Peterson" userId="31d18e3df39d937e" providerId="LiveId" clId="{CBAD5B68-D502-4051-8690-2B57D8F1723B}" dt="2024-09-13T04:11:19.542" v="3914" actId="1036"/>
          <ac:picMkLst>
            <pc:docMk/>
            <pc:sldMk cId="2873071134" sldId="2134807383"/>
            <ac:picMk id="4" creationId="{DCCEDA56-1ABC-CD27-F253-5377D939D842}"/>
          </ac:picMkLst>
        </pc:picChg>
        <pc:picChg chg="del">
          <ac:chgData name="Brian Peterson" userId="31d18e3df39d937e" providerId="LiveId" clId="{CBAD5B68-D502-4051-8690-2B57D8F1723B}" dt="2024-09-12T01:17:52.026" v="3661" actId="478"/>
          <ac:picMkLst>
            <pc:docMk/>
            <pc:sldMk cId="2873071134" sldId="2134807383"/>
            <ac:picMk id="5" creationId="{FE927AB8-52DD-B5E0-9914-4A8DEF35795A}"/>
          </ac:picMkLst>
        </pc:picChg>
      </pc:sldChg>
      <pc:sldChg chg="modSp add mod">
        <pc:chgData name="Brian Peterson" userId="31d18e3df39d937e" providerId="LiveId" clId="{CBAD5B68-D502-4051-8690-2B57D8F1723B}" dt="2024-09-12T01:17:47.699" v="3660" actId="20577"/>
        <pc:sldMkLst>
          <pc:docMk/>
          <pc:sldMk cId="245940721" sldId="2134807384"/>
        </pc:sldMkLst>
        <pc:spChg chg="mod">
          <ac:chgData name="Brian Peterson" userId="31d18e3df39d937e" providerId="LiveId" clId="{CBAD5B68-D502-4051-8690-2B57D8F1723B}" dt="2024-09-12T01:17:47.699" v="3660" actId="20577"/>
          <ac:spMkLst>
            <pc:docMk/>
            <pc:sldMk cId="245940721" sldId="2134807384"/>
            <ac:spMk id="33794" creationId="{E242DA19-AD5D-A4E6-1D90-A940738DC3C6}"/>
          </ac:spMkLst>
        </pc:spChg>
      </pc:sldChg>
      <pc:sldChg chg="add">
        <pc:chgData name="Brian Peterson" userId="31d18e3df39d937e" providerId="LiveId" clId="{CBAD5B68-D502-4051-8690-2B57D8F1723B}" dt="2024-09-18T19:51:04.287" v="4081"/>
        <pc:sldMkLst>
          <pc:docMk/>
          <pc:sldMk cId="250916556" sldId="2134807385"/>
        </pc:sldMkLst>
      </pc:sldChg>
      <pc:sldChg chg="modSp add del mod">
        <pc:chgData name="Brian Peterson" userId="31d18e3df39d937e" providerId="LiveId" clId="{CBAD5B68-D502-4051-8690-2B57D8F1723B}" dt="2024-09-18T19:50:59.885" v="4080" actId="2696"/>
        <pc:sldMkLst>
          <pc:docMk/>
          <pc:sldMk cId="1153821943" sldId="2134807385"/>
        </pc:sldMkLst>
        <pc:spChg chg="mod">
          <ac:chgData name="Brian Peterson" userId="31d18e3df39d937e" providerId="LiveId" clId="{CBAD5B68-D502-4051-8690-2B57D8F1723B}" dt="2024-09-12T01:21:23.241" v="3766" actId="20577"/>
          <ac:spMkLst>
            <pc:docMk/>
            <pc:sldMk cId="1153821943" sldId="2134807385"/>
            <ac:spMk id="2" creationId="{11426F7A-0D41-4DFD-A677-DB32F26F8CDB}"/>
          </ac:spMkLst>
        </pc:spChg>
      </pc:sldChg>
      <pc:sldChg chg="modSp add mod">
        <pc:chgData name="Brian Peterson" userId="31d18e3df39d937e" providerId="LiveId" clId="{CBAD5B68-D502-4051-8690-2B57D8F1723B}" dt="2024-09-18T19:51:12.892" v="4088" actId="20577"/>
        <pc:sldMkLst>
          <pc:docMk/>
          <pc:sldMk cId="3077635495" sldId="2134807386"/>
        </pc:sldMkLst>
        <pc:spChg chg="mod">
          <ac:chgData name="Brian Peterson" userId="31d18e3df39d937e" providerId="LiveId" clId="{CBAD5B68-D502-4051-8690-2B57D8F1723B}" dt="2024-09-18T19:51:12.892" v="4088" actId="20577"/>
          <ac:spMkLst>
            <pc:docMk/>
            <pc:sldMk cId="3077635495" sldId="2134807386"/>
            <ac:spMk id="2" creationId="{11426F7A-0D41-4DFD-A677-DB32F26F8CDB}"/>
          </ac:spMkLst>
        </pc:spChg>
      </pc:sldChg>
      <pc:sldChg chg="add del modNotesTx">
        <pc:chgData name="Brian Peterson" userId="31d18e3df39d937e" providerId="LiveId" clId="{CBAD5B68-D502-4051-8690-2B57D8F1723B}" dt="2024-10-04T18:39:12.362" v="6647" actId="2696"/>
        <pc:sldMkLst>
          <pc:docMk/>
          <pc:sldMk cId="508573479" sldId="2134807390"/>
        </pc:sldMkLst>
      </pc:sldChg>
      <pc:sldChg chg="add del">
        <pc:chgData name="Brian Peterson" userId="31d18e3df39d937e" providerId="LiveId" clId="{CBAD5B68-D502-4051-8690-2B57D8F1723B}" dt="2024-10-04T18:26:47.322" v="4726" actId="2696"/>
        <pc:sldMkLst>
          <pc:docMk/>
          <pc:sldMk cId="1818696068" sldId="2134807390"/>
        </pc:sldMkLst>
      </pc:sldChg>
      <pc:sldChg chg="add modNotesTx">
        <pc:chgData name="Brian Peterson" userId="31d18e3df39d937e" providerId="LiveId" clId="{CBAD5B68-D502-4051-8690-2B57D8F1723B}" dt="2024-10-06T16:11:02.190" v="10737" actId="20577"/>
        <pc:sldMkLst>
          <pc:docMk/>
          <pc:sldMk cId="4075224339" sldId="2134807390"/>
        </pc:sldMkLst>
      </pc:sldChg>
      <pc:sldChg chg="add">
        <pc:chgData name="Brian Peterson" userId="31d18e3df39d937e" providerId="LiveId" clId="{CBAD5B68-D502-4051-8690-2B57D8F1723B}" dt="2024-10-04T18:09:06.947" v="4495"/>
        <pc:sldMkLst>
          <pc:docMk/>
          <pc:sldMk cId="2109511496" sldId="2134807396"/>
        </pc:sldMkLst>
      </pc:sldChg>
      <pc:sldChg chg="add">
        <pc:chgData name="Brian Peterson" userId="31d18e3df39d937e" providerId="LiveId" clId="{CBAD5B68-D502-4051-8690-2B57D8F1723B}" dt="2024-10-04T18:01:52.242" v="4493"/>
        <pc:sldMkLst>
          <pc:docMk/>
          <pc:sldMk cId="3659670336" sldId="2134807399"/>
        </pc:sldMkLst>
      </pc:sldChg>
      <pc:sldChg chg="add">
        <pc:chgData name="Brian Peterson" userId="31d18e3df39d937e" providerId="LiveId" clId="{CBAD5B68-D502-4051-8690-2B57D8F1723B}" dt="2024-10-06T05:21:02.199" v="6731"/>
        <pc:sldMkLst>
          <pc:docMk/>
          <pc:sldMk cId="3791227821" sldId="2134807400"/>
        </pc:sldMkLst>
      </pc:sldChg>
      <pc:sldChg chg="modSp add mod ord modNotesTx">
        <pc:chgData name="Brian Peterson" userId="31d18e3df39d937e" providerId="LiveId" clId="{CBAD5B68-D502-4051-8690-2B57D8F1723B}" dt="2024-10-07T03:31:03.899" v="10747" actId="20577"/>
        <pc:sldMkLst>
          <pc:docMk/>
          <pc:sldMk cId="3764404210" sldId="2134807404"/>
        </pc:sldMkLst>
        <pc:spChg chg="mod">
          <ac:chgData name="Brian Peterson" userId="31d18e3df39d937e" providerId="LiveId" clId="{CBAD5B68-D502-4051-8690-2B57D8F1723B}" dt="2024-10-07T03:31:03.899" v="10747" actId="20577"/>
          <ac:spMkLst>
            <pc:docMk/>
            <pc:sldMk cId="3764404210" sldId="2134807404"/>
            <ac:spMk id="2" creationId="{D2BAB6D4-1CC8-49D5-9998-F29CF216E94A}"/>
          </ac:spMkLst>
        </pc:spChg>
        <pc:spChg chg="mod">
          <ac:chgData name="Brian Peterson" userId="31d18e3df39d937e" providerId="LiveId" clId="{CBAD5B68-D502-4051-8690-2B57D8F1723B}" dt="2024-10-07T03:31:00.038" v="10745" actId="20577"/>
          <ac:spMkLst>
            <pc:docMk/>
            <pc:sldMk cId="3764404210" sldId="2134807404"/>
            <ac:spMk id="5" creationId="{EFECA10D-99EB-D1BE-D39D-B8F9617EC870}"/>
          </ac:spMkLst>
        </pc:spChg>
      </pc:sldChg>
      <pc:sldMasterChg chg="modSp mod">
        <pc:chgData name="Brian Peterson" userId="31d18e3df39d937e" providerId="LiveId" clId="{CBAD5B68-D502-4051-8690-2B57D8F1723B}" dt="2024-08-28T05:24:53.337" v="898" actId="313"/>
        <pc:sldMasterMkLst>
          <pc:docMk/>
          <pc:sldMasterMk cId="4095311269" sldId="2147483692"/>
        </pc:sldMasterMkLst>
        <pc:spChg chg="mod">
          <ac:chgData name="Brian Peterson" userId="31d18e3df39d937e" providerId="LiveId" clId="{CBAD5B68-D502-4051-8690-2B57D8F1723B}" dt="2024-08-28T05:24:53.337" v="898" actId="313"/>
          <ac:spMkLst>
            <pc:docMk/>
            <pc:sldMasterMk cId="4095311269" sldId="2147483692"/>
            <ac:spMk id="4" creationId="{AF0F6E7D-C4B7-4BA3-BA3A-9B916AAD93B9}"/>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DF26C0-DE65-47D8-B327-445A7E254ED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A97282F-A240-40DB-9394-79C6F24BFB5D}">
      <dgm:prSet phldrT="[Text]"/>
      <dgm:spPr/>
      <dgm:t>
        <a:bodyPr/>
        <a:lstStyle/>
        <a:p>
          <a:r>
            <a:rPr lang="en-US" dirty="0"/>
            <a:t>ICS4ICS</a:t>
          </a:r>
        </a:p>
      </dgm:t>
    </dgm:pt>
    <dgm:pt modelId="{5415045D-ADBF-4784-8FC0-3E8B00B07F49}" type="parTrans" cxnId="{506F51D8-378D-428E-A149-667DEEC194B9}">
      <dgm:prSet/>
      <dgm:spPr/>
      <dgm:t>
        <a:bodyPr/>
        <a:lstStyle/>
        <a:p>
          <a:endParaRPr lang="en-US"/>
        </a:p>
      </dgm:t>
    </dgm:pt>
    <dgm:pt modelId="{A51FE61A-57CA-42D7-B195-42951C1ABF72}" type="sibTrans" cxnId="{506F51D8-378D-428E-A149-667DEEC194B9}">
      <dgm:prSet/>
      <dgm:spPr/>
      <dgm:t>
        <a:bodyPr/>
        <a:lstStyle/>
        <a:p>
          <a:endParaRPr lang="en-US"/>
        </a:p>
      </dgm:t>
    </dgm:pt>
    <dgm:pt modelId="{4FCCD3F8-6574-4BCD-A770-41E9D8144CA7}">
      <dgm:prSet phldrT="[Text]"/>
      <dgm:spPr/>
      <dgm:t>
        <a:bodyPr/>
        <a:lstStyle/>
        <a:p>
          <a:r>
            <a:rPr lang="en-US" dirty="0"/>
            <a:t>Incident Command</a:t>
          </a:r>
        </a:p>
      </dgm:t>
    </dgm:pt>
    <dgm:pt modelId="{512AC742-7E7D-4D18-ABE7-45E23D702F01}" type="parTrans" cxnId="{AF074319-FC85-43B5-A400-24807399D8D3}">
      <dgm:prSet/>
      <dgm:spPr/>
      <dgm:t>
        <a:bodyPr/>
        <a:lstStyle/>
        <a:p>
          <a:endParaRPr lang="en-US"/>
        </a:p>
      </dgm:t>
    </dgm:pt>
    <dgm:pt modelId="{FEB66B7F-2C6F-45CE-AC30-13E3F7BD5BF5}" type="sibTrans" cxnId="{AF074319-FC85-43B5-A400-24807399D8D3}">
      <dgm:prSet/>
      <dgm:spPr/>
      <dgm:t>
        <a:bodyPr/>
        <a:lstStyle/>
        <a:p>
          <a:endParaRPr lang="en-US"/>
        </a:p>
      </dgm:t>
    </dgm:pt>
    <dgm:pt modelId="{D86BABAB-5227-4A2A-A8B2-C7B471666F94}">
      <dgm:prSet phldrT="[Text]"/>
      <dgm:spPr/>
      <dgm:t>
        <a:bodyPr/>
        <a:lstStyle/>
        <a:p>
          <a:r>
            <a:rPr lang="en-US" dirty="0"/>
            <a:t>Industrial Control</a:t>
          </a:r>
        </a:p>
      </dgm:t>
    </dgm:pt>
    <dgm:pt modelId="{664CD58A-C8F6-44B5-A23C-8CEBB81E851C}" type="parTrans" cxnId="{29A2F755-9896-4DF5-ABE3-5D85DE1FB449}">
      <dgm:prSet/>
      <dgm:spPr/>
      <dgm:t>
        <a:bodyPr/>
        <a:lstStyle/>
        <a:p>
          <a:endParaRPr lang="en-US"/>
        </a:p>
      </dgm:t>
    </dgm:pt>
    <dgm:pt modelId="{BA755DA3-B5C7-4978-9A8F-2EBF9CBE2A29}" type="sibTrans" cxnId="{29A2F755-9896-4DF5-ABE3-5D85DE1FB449}">
      <dgm:prSet/>
      <dgm:spPr/>
      <dgm:t>
        <a:bodyPr/>
        <a:lstStyle/>
        <a:p>
          <a:endParaRPr lang="en-US"/>
        </a:p>
      </dgm:t>
    </dgm:pt>
    <dgm:pt modelId="{ABE8612E-3BA4-4A52-8CEB-1CF173313AEB}">
      <dgm:prSet phldrT="[Text]"/>
      <dgm:spPr/>
      <dgm:t>
        <a:bodyPr/>
        <a:lstStyle/>
        <a:p>
          <a:r>
            <a:rPr lang="en-US" dirty="0"/>
            <a:t>Cyber Security</a:t>
          </a:r>
        </a:p>
      </dgm:t>
    </dgm:pt>
    <dgm:pt modelId="{0425F4F4-80BA-4EBA-8949-A3E6E0B9C627}" type="parTrans" cxnId="{BE4C4FB5-E938-499B-8BCF-DBCCE8F8C9E2}">
      <dgm:prSet/>
      <dgm:spPr/>
      <dgm:t>
        <a:bodyPr/>
        <a:lstStyle/>
        <a:p>
          <a:endParaRPr lang="en-US"/>
        </a:p>
      </dgm:t>
    </dgm:pt>
    <dgm:pt modelId="{9999D432-C29B-4EA9-8757-AB40A7371317}" type="sibTrans" cxnId="{BE4C4FB5-E938-499B-8BCF-DBCCE8F8C9E2}">
      <dgm:prSet/>
      <dgm:spPr/>
      <dgm:t>
        <a:bodyPr/>
        <a:lstStyle/>
        <a:p>
          <a:endParaRPr lang="en-US"/>
        </a:p>
      </dgm:t>
    </dgm:pt>
    <dgm:pt modelId="{170FE7F1-87E0-4359-8879-18BE55C87C61}" type="pres">
      <dgm:prSet presAssocID="{3ADF26C0-DE65-47D8-B327-445A7E254EDC}" presName="Name0" presStyleCnt="0">
        <dgm:presLayoutVars>
          <dgm:chMax val="1"/>
          <dgm:chPref val="1"/>
          <dgm:dir/>
          <dgm:animOne val="branch"/>
          <dgm:animLvl val="lvl"/>
        </dgm:presLayoutVars>
      </dgm:prSet>
      <dgm:spPr/>
    </dgm:pt>
    <dgm:pt modelId="{C48065B9-8E8D-4081-9DD5-84D7DF7225F3}" type="pres">
      <dgm:prSet presAssocID="{0A97282F-A240-40DB-9394-79C6F24BFB5D}" presName="singleCycle" presStyleCnt="0"/>
      <dgm:spPr/>
    </dgm:pt>
    <dgm:pt modelId="{4144DF25-8C3A-4ED5-AE44-23C5B721A9B8}" type="pres">
      <dgm:prSet presAssocID="{0A97282F-A240-40DB-9394-79C6F24BFB5D}" presName="singleCenter" presStyleLbl="node1" presStyleIdx="0" presStyleCnt="4" custScaleX="156439" custScaleY="164504">
        <dgm:presLayoutVars>
          <dgm:chMax val="7"/>
          <dgm:chPref val="7"/>
        </dgm:presLayoutVars>
      </dgm:prSet>
      <dgm:spPr/>
    </dgm:pt>
    <dgm:pt modelId="{26668E8C-E6E1-4A34-8787-461272C4807A}" type="pres">
      <dgm:prSet presAssocID="{512AC742-7E7D-4D18-ABE7-45E23D702F01}" presName="Name56" presStyleLbl="parChTrans1D2" presStyleIdx="0" presStyleCnt="3"/>
      <dgm:spPr/>
    </dgm:pt>
    <dgm:pt modelId="{69599BEF-CAA2-43B1-86CB-DF90C6A1A547}" type="pres">
      <dgm:prSet presAssocID="{4FCCD3F8-6574-4BCD-A770-41E9D8144CA7}" presName="text0" presStyleLbl="node1" presStyleIdx="1" presStyleCnt="4">
        <dgm:presLayoutVars>
          <dgm:bulletEnabled val="1"/>
        </dgm:presLayoutVars>
      </dgm:prSet>
      <dgm:spPr/>
    </dgm:pt>
    <dgm:pt modelId="{BAE6A419-A7B0-49C3-9041-2BC5A6FC5483}" type="pres">
      <dgm:prSet presAssocID="{664CD58A-C8F6-44B5-A23C-8CEBB81E851C}" presName="Name56" presStyleLbl="parChTrans1D2" presStyleIdx="1" presStyleCnt="3"/>
      <dgm:spPr/>
    </dgm:pt>
    <dgm:pt modelId="{943D063E-04EB-4CA6-90E1-65BA14A10271}" type="pres">
      <dgm:prSet presAssocID="{D86BABAB-5227-4A2A-A8B2-C7B471666F94}" presName="text0" presStyleLbl="node1" presStyleIdx="2" presStyleCnt="4">
        <dgm:presLayoutVars>
          <dgm:bulletEnabled val="1"/>
        </dgm:presLayoutVars>
      </dgm:prSet>
      <dgm:spPr/>
    </dgm:pt>
    <dgm:pt modelId="{BDFFA506-D7A4-4120-ACE2-19E760BA5466}" type="pres">
      <dgm:prSet presAssocID="{0425F4F4-80BA-4EBA-8949-A3E6E0B9C627}" presName="Name56" presStyleLbl="parChTrans1D2" presStyleIdx="2" presStyleCnt="3"/>
      <dgm:spPr/>
    </dgm:pt>
    <dgm:pt modelId="{755F04D4-F638-48E2-AAAC-167D64577D36}" type="pres">
      <dgm:prSet presAssocID="{ABE8612E-3BA4-4A52-8CEB-1CF173313AEB}" presName="text0" presStyleLbl="node1" presStyleIdx="3" presStyleCnt="4">
        <dgm:presLayoutVars>
          <dgm:bulletEnabled val="1"/>
        </dgm:presLayoutVars>
      </dgm:prSet>
      <dgm:spPr/>
    </dgm:pt>
  </dgm:ptLst>
  <dgm:cxnLst>
    <dgm:cxn modelId="{F9402500-8640-4D3C-B02F-A89AC4881E6E}" type="presOf" srcId="{512AC742-7E7D-4D18-ABE7-45E23D702F01}" destId="{26668E8C-E6E1-4A34-8787-461272C4807A}" srcOrd="0" destOrd="0" presId="urn:microsoft.com/office/officeart/2008/layout/RadialCluster"/>
    <dgm:cxn modelId="{E165FC0B-0604-4265-B313-5BA1827F8635}" type="presOf" srcId="{D86BABAB-5227-4A2A-A8B2-C7B471666F94}" destId="{943D063E-04EB-4CA6-90E1-65BA14A10271}" srcOrd="0" destOrd="0" presId="urn:microsoft.com/office/officeart/2008/layout/RadialCluster"/>
    <dgm:cxn modelId="{AF074319-FC85-43B5-A400-24807399D8D3}" srcId="{0A97282F-A240-40DB-9394-79C6F24BFB5D}" destId="{4FCCD3F8-6574-4BCD-A770-41E9D8144CA7}" srcOrd="0" destOrd="0" parTransId="{512AC742-7E7D-4D18-ABE7-45E23D702F01}" sibTransId="{FEB66B7F-2C6F-45CE-AC30-13E3F7BD5BF5}"/>
    <dgm:cxn modelId="{66949223-60C5-41D9-BE83-701E132A84CB}" type="presOf" srcId="{3ADF26C0-DE65-47D8-B327-445A7E254EDC}" destId="{170FE7F1-87E0-4359-8879-18BE55C87C61}" srcOrd="0" destOrd="0" presId="urn:microsoft.com/office/officeart/2008/layout/RadialCluster"/>
    <dgm:cxn modelId="{29A2F755-9896-4DF5-ABE3-5D85DE1FB449}" srcId="{0A97282F-A240-40DB-9394-79C6F24BFB5D}" destId="{D86BABAB-5227-4A2A-A8B2-C7B471666F94}" srcOrd="1" destOrd="0" parTransId="{664CD58A-C8F6-44B5-A23C-8CEBB81E851C}" sibTransId="{BA755DA3-B5C7-4978-9A8F-2EBF9CBE2A29}"/>
    <dgm:cxn modelId="{74FCC282-FF8F-437B-B609-58CF2A2E83FC}" type="presOf" srcId="{4FCCD3F8-6574-4BCD-A770-41E9D8144CA7}" destId="{69599BEF-CAA2-43B1-86CB-DF90C6A1A547}" srcOrd="0" destOrd="0" presId="urn:microsoft.com/office/officeart/2008/layout/RadialCluster"/>
    <dgm:cxn modelId="{BE4C4FB5-E938-499B-8BCF-DBCCE8F8C9E2}" srcId="{0A97282F-A240-40DB-9394-79C6F24BFB5D}" destId="{ABE8612E-3BA4-4A52-8CEB-1CF173313AEB}" srcOrd="2" destOrd="0" parTransId="{0425F4F4-80BA-4EBA-8949-A3E6E0B9C627}" sibTransId="{9999D432-C29B-4EA9-8757-AB40A7371317}"/>
    <dgm:cxn modelId="{4390CDCD-8601-45FF-9B23-122D65B834CB}" type="presOf" srcId="{664CD58A-C8F6-44B5-A23C-8CEBB81E851C}" destId="{BAE6A419-A7B0-49C3-9041-2BC5A6FC5483}" srcOrd="0" destOrd="0" presId="urn:microsoft.com/office/officeart/2008/layout/RadialCluster"/>
    <dgm:cxn modelId="{506F51D8-378D-428E-A149-667DEEC194B9}" srcId="{3ADF26C0-DE65-47D8-B327-445A7E254EDC}" destId="{0A97282F-A240-40DB-9394-79C6F24BFB5D}" srcOrd="0" destOrd="0" parTransId="{5415045D-ADBF-4784-8FC0-3E8B00B07F49}" sibTransId="{A51FE61A-57CA-42D7-B195-42951C1ABF72}"/>
    <dgm:cxn modelId="{627EB0DA-F3C5-4E86-BB65-C60C5775B48D}" type="presOf" srcId="{0A97282F-A240-40DB-9394-79C6F24BFB5D}" destId="{4144DF25-8C3A-4ED5-AE44-23C5B721A9B8}" srcOrd="0" destOrd="0" presId="urn:microsoft.com/office/officeart/2008/layout/RadialCluster"/>
    <dgm:cxn modelId="{357FDDF4-9815-44C7-8144-9A2CD7CF05B4}" type="presOf" srcId="{ABE8612E-3BA4-4A52-8CEB-1CF173313AEB}" destId="{755F04D4-F638-48E2-AAAC-167D64577D36}" srcOrd="0" destOrd="0" presId="urn:microsoft.com/office/officeart/2008/layout/RadialCluster"/>
    <dgm:cxn modelId="{5D3522F9-FF3B-44DB-8AD0-693F7276B74B}" type="presOf" srcId="{0425F4F4-80BA-4EBA-8949-A3E6E0B9C627}" destId="{BDFFA506-D7A4-4120-ACE2-19E760BA5466}" srcOrd="0" destOrd="0" presId="urn:microsoft.com/office/officeart/2008/layout/RadialCluster"/>
    <dgm:cxn modelId="{A5E4303C-D623-498B-BFB8-E56F7CBECCA9}" type="presParOf" srcId="{170FE7F1-87E0-4359-8879-18BE55C87C61}" destId="{C48065B9-8E8D-4081-9DD5-84D7DF7225F3}" srcOrd="0" destOrd="0" presId="urn:microsoft.com/office/officeart/2008/layout/RadialCluster"/>
    <dgm:cxn modelId="{8A6C62BD-265D-405C-919D-FABED55AC2B6}" type="presParOf" srcId="{C48065B9-8E8D-4081-9DD5-84D7DF7225F3}" destId="{4144DF25-8C3A-4ED5-AE44-23C5B721A9B8}" srcOrd="0" destOrd="0" presId="urn:microsoft.com/office/officeart/2008/layout/RadialCluster"/>
    <dgm:cxn modelId="{092A711A-ACDF-4EBA-8472-6218B39D79FE}" type="presParOf" srcId="{C48065B9-8E8D-4081-9DD5-84D7DF7225F3}" destId="{26668E8C-E6E1-4A34-8787-461272C4807A}" srcOrd="1" destOrd="0" presId="urn:microsoft.com/office/officeart/2008/layout/RadialCluster"/>
    <dgm:cxn modelId="{DE16AA18-10E5-46E9-9ADF-B3A93585AACE}" type="presParOf" srcId="{C48065B9-8E8D-4081-9DD5-84D7DF7225F3}" destId="{69599BEF-CAA2-43B1-86CB-DF90C6A1A547}" srcOrd="2" destOrd="0" presId="urn:microsoft.com/office/officeart/2008/layout/RadialCluster"/>
    <dgm:cxn modelId="{2A50B048-13B6-4D08-A466-BDE4CEEC6BA1}" type="presParOf" srcId="{C48065B9-8E8D-4081-9DD5-84D7DF7225F3}" destId="{BAE6A419-A7B0-49C3-9041-2BC5A6FC5483}" srcOrd="3" destOrd="0" presId="urn:microsoft.com/office/officeart/2008/layout/RadialCluster"/>
    <dgm:cxn modelId="{7E767A6C-CF6F-4F70-B2F2-94B93202C12B}" type="presParOf" srcId="{C48065B9-8E8D-4081-9DD5-84D7DF7225F3}" destId="{943D063E-04EB-4CA6-90E1-65BA14A10271}" srcOrd="4" destOrd="0" presId="urn:microsoft.com/office/officeart/2008/layout/RadialCluster"/>
    <dgm:cxn modelId="{F72D0685-5B68-41A5-AF21-A3460BF85DB3}" type="presParOf" srcId="{C48065B9-8E8D-4081-9DD5-84D7DF7225F3}" destId="{BDFFA506-D7A4-4120-ACE2-19E760BA5466}" srcOrd="5" destOrd="0" presId="urn:microsoft.com/office/officeart/2008/layout/RadialCluster"/>
    <dgm:cxn modelId="{872003D9-CE6D-4E48-97A3-279F3E17F0CF}" type="presParOf" srcId="{C48065B9-8E8D-4081-9DD5-84D7DF7225F3}" destId="{755F04D4-F638-48E2-AAAC-167D64577D36}"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4DF25-8C3A-4ED5-AE44-23C5B721A9B8}">
      <dsp:nvSpPr>
        <dsp:cNvPr id="0" name=""/>
        <dsp:cNvSpPr/>
      </dsp:nvSpPr>
      <dsp:spPr>
        <a:xfrm>
          <a:off x="1208872" y="1468590"/>
          <a:ext cx="1870488" cy="1966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dirty="0"/>
            <a:t>ICS4ICS</a:t>
          </a:r>
        </a:p>
      </dsp:txBody>
      <dsp:txXfrm>
        <a:off x="1300182" y="1559900"/>
        <a:ext cx="1687868" cy="1784299"/>
      </dsp:txXfrm>
    </dsp:sp>
    <dsp:sp modelId="{26668E8C-E6E1-4A34-8787-461272C4807A}">
      <dsp:nvSpPr>
        <dsp:cNvPr id="0" name=""/>
        <dsp:cNvSpPr/>
      </dsp:nvSpPr>
      <dsp:spPr>
        <a:xfrm rot="16200000">
          <a:off x="1917575" y="1242048"/>
          <a:ext cx="453083" cy="0"/>
        </a:xfrm>
        <a:custGeom>
          <a:avLst/>
          <a:gdLst/>
          <a:ahLst/>
          <a:cxnLst/>
          <a:rect l="0" t="0" r="0" b="0"/>
          <a:pathLst>
            <a:path>
              <a:moveTo>
                <a:pt x="0" y="0"/>
              </a:moveTo>
              <a:lnTo>
                <a:pt x="45308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599BEF-CAA2-43B1-86CB-DF90C6A1A547}">
      <dsp:nvSpPr>
        <dsp:cNvPr id="0" name=""/>
        <dsp:cNvSpPr/>
      </dsp:nvSpPr>
      <dsp:spPr>
        <a:xfrm>
          <a:off x="1743568" y="214410"/>
          <a:ext cx="801096" cy="80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Incident Command</a:t>
          </a:r>
        </a:p>
      </dsp:txBody>
      <dsp:txXfrm>
        <a:off x="1782674" y="253516"/>
        <a:ext cx="722884" cy="722884"/>
      </dsp:txXfrm>
    </dsp:sp>
    <dsp:sp modelId="{BAE6A419-A7B0-49C3-9041-2BC5A6FC5483}">
      <dsp:nvSpPr>
        <dsp:cNvPr id="0" name=""/>
        <dsp:cNvSpPr/>
      </dsp:nvSpPr>
      <dsp:spPr>
        <a:xfrm rot="1800000">
          <a:off x="3059623" y="3065676"/>
          <a:ext cx="294651" cy="0"/>
        </a:xfrm>
        <a:custGeom>
          <a:avLst/>
          <a:gdLst/>
          <a:ahLst/>
          <a:cxnLst/>
          <a:rect l="0" t="0" r="0" b="0"/>
          <a:pathLst>
            <a:path>
              <a:moveTo>
                <a:pt x="0" y="0"/>
              </a:moveTo>
              <a:lnTo>
                <a:pt x="29465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D063E-04EB-4CA6-90E1-65BA14A10271}">
      <dsp:nvSpPr>
        <dsp:cNvPr id="0" name=""/>
        <dsp:cNvSpPr/>
      </dsp:nvSpPr>
      <dsp:spPr>
        <a:xfrm>
          <a:off x="3334536" y="2970048"/>
          <a:ext cx="801096" cy="80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Industrial Control</a:t>
          </a:r>
        </a:p>
      </dsp:txBody>
      <dsp:txXfrm>
        <a:off x="3373642" y="3009154"/>
        <a:ext cx="722884" cy="722884"/>
      </dsp:txXfrm>
    </dsp:sp>
    <dsp:sp modelId="{BDFFA506-D7A4-4120-ACE2-19E760BA5466}">
      <dsp:nvSpPr>
        <dsp:cNvPr id="0" name=""/>
        <dsp:cNvSpPr/>
      </dsp:nvSpPr>
      <dsp:spPr>
        <a:xfrm rot="9000000">
          <a:off x="933959" y="3065676"/>
          <a:ext cx="294651" cy="0"/>
        </a:xfrm>
        <a:custGeom>
          <a:avLst/>
          <a:gdLst/>
          <a:ahLst/>
          <a:cxnLst/>
          <a:rect l="0" t="0" r="0" b="0"/>
          <a:pathLst>
            <a:path>
              <a:moveTo>
                <a:pt x="0" y="0"/>
              </a:moveTo>
              <a:lnTo>
                <a:pt x="29465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5F04D4-F638-48E2-AAAC-167D64577D36}">
      <dsp:nvSpPr>
        <dsp:cNvPr id="0" name=""/>
        <dsp:cNvSpPr/>
      </dsp:nvSpPr>
      <dsp:spPr>
        <a:xfrm>
          <a:off x="152600" y="2970048"/>
          <a:ext cx="801096" cy="80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Cyber Security</a:t>
          </a:r>
        </a:p>
      </dsp:txBody>
      <dsp:txXfrm>
        <a:off x="191706" y="3009154"/>
        <a:ext cx="722884" cy="72288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4E3F9-6ED1-43A1-BF52-F0C339812801}" type="datetimeFigureOut">
              <a:rPr lang="en-US" smtClean="0"/>
              <a:t>10/6/2024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DC90E-9BAA-479D-A77F-CC7F3EA119E6}" type="slidenum">
              <a:rPr lang="en-US" smtClean="0"/>
              <a:t>‹#›</a:t>
            </a:fld>
            <a:endParaRPr lang="en-US" dirty="0"/>
          </a:p>
        </p:txBody>
      </p:sp>
    </p:spTree>
    <p:extLst>
      <p:ext uri="{BB962C8B-B14F-4D97-AF65-F5344CB8AC3E}">
        <p14:creationId xmlns:p14="http://schemas.microsoft.com/office/powerpoint/2010/main" val="406919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isms.online/iso-27001/annex-a-16-information-security-incident-management/" TargetMode="External"/><Relationship Id="rId3" Type="http://schemas.openxmlformats.org/officeDocument/2006/relationships/hyperlink" Target="https://www.isa.org/standards-and-publications/isa-standards/isa-iec-62443-series-of-standards" TargetMode="External"/><Relationship Id="rId7" Type="http://schemas.openxmlformats.org/officeDocument/2006/relationships/hyperlink" Target="https://nvlpubs.nist.gov/nistpubs/SpecialPublications/NIST.SP.800-61r2.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nist.gov/cyberframework" TargetMode="External"/><Relationship Id="rId5" Type="http://schemas.openxmlformats.org/officeDocument/2006/relationships/hyperlink" Target="https://csrc.nist.gov/pubs/sp/800/82/r3/final" TargetMode="External"/><Relationship Id="rId4" Type="http://schemas.openxmlformats.org/officeDocument/2006/relationships/hyperlink" Target="https://csrc.nist.gov/pubs/sp/800/53/r5/upd1/fina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cg.mil/Portals/0/Images/cyber/BOS_SA_Cyber%20Reporting%20NVIC.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scg.mil/Portals/0/Images/cyber/BOS_SA_Cyber%20Reporting%20NVIC.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itehouse.gov/briefing-room/statements-releases/2024/02/21/fact-sheet-biden-harris-administration-announces-initiative-to-bolster-cybersecurity-of-u-s-ports/#:~:text=President%20Biden%20will%20sign%20an,networks%20and%20systems%20are%20secur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ews.uscg.mil/maritime-commons/Article/3750095/2023-cyber-trends-and-insights-in-the-marine-environment-report/" TargetMode="External"/><Relationship Id="rId4" Type="http://schemas.openxmlformats.org/officeDocument/2006/relationships/hyperlink" Target="https://purplesec.us/resources/cybersecurity-statistic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E26FF-CFB5-400E-AB01-6C59F9D0CE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058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13</a:t>
            </a:fld>
            <a:endParaRPr lang="en-US" dirty="0"/>
          </a:p>
        </p:txBody>
      </p:sp>
    </p:spTree>
    <p:extLst>
      <p:ext uri="{BB962C8B-B14F-4D97-AF65-F5344CB8AC3E}">
        <p14:creationId xmlns:p14="http://schemas.microsoft.com/office/powerpoint/2010/main" val="202543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Cybersecurity capabilities are deployed to provide multiple layers of protection.</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itchFamily="34" charset="0"/>
                <a:ea typeface="+mn-ea"/>
                <a:cs typeface="Arial" charset="0"/>
              </a:rPr>
              <a:t>No single cyber defense measure (no Silver bullet) that can absolutely protect against cyber attacks</a:t>
            </a:r>
            <a:endParaRPr lang="en-US" sz="1800" b="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We rely on layers of cybersecurity capabilities, called defense in depth.  The intent is to delay or completely prevent an attack.  An attacker must break though numerous layers to successful attack the environment.  !! These layers include:</a:t>
            </a:r>
          </a:p>
          <a:p>
            <a:pPr marL="174708" indent="-174708">
              <a:buFont typeface="Arial" panose="020B0604020202020204" pitchFamily="34" charset="0"/>
              <a:buChar char="•"/>
            </a:pPr>
            <a:r>
              <a:rPr lang="en-US" sz="1800" dirty="0"/>
              <a:t>Physical Security of assets and the components and systems that are used to operate those assets</a:t>
            </a:r>
          </a:p>
          <a:p>
            <a:pPr marL="174708" indent="-174708">
              <a:buFont typeface="Arial" panose="020B0604020202020204" pitchFamily="34" charset="0"/>
              <a:buChar char="•"/>
            </a:pPr>
            <a:r>
              <a:rPr lang="en-US" sz="1800" dirty="0"/>
              <a:t>Cybersecurity policies and procedures, including user training,</a:t>
            </a:r>
          </a:p>
          <a:p>
            <a:pPr marL="184684" indent="-184684">
              <a:buFont typeface="Arial" panose="020B0604020202020204" pitchFamily="34" charset="0"/>
              <a:buChar char="•"/>
            </a:pPr>
            <a:r>
              <a:rPr lang="en-US" sz="2000" dirty="0"/>
              <a:t>Zones &amp; Conduits separate network segments with a protective device</a:t>
            </a:r>
          </a:p>
          <a:p>
            <a:pPr marL="184684" indent="-184684">
              <a:buFont typeface="Arial" panose="020B0604020202020204" pitchFamily="34" charset="0"/>
              <a:buChar char="•"/>
            </a:pPr>
            <a:r>
              <a:rPr lang="en-US" sz="1800" dirty="0"/>
              <a:t>Anti-Malware solutions prevent various forms of malware from compromising the environment</a:t>
            </a:r>
          </a:p>
          <a:p>
            <a:pPr marL="174708" indent="-174708" defTabSz="931774">
              <a:buFont typeface="Arial" panose="020B0604020202020204" pitchFamily="34" charset="0"/>
              <a:buChar char="•"/>
              <a:defRPr/>
            </a:pPr>
            <a:r>
              <a:rPr lang="en-US" sz="1800" dirty="0"/>
              <a:t>Access Controls are critical because weak unauthorized access has caused numerous cyber attacks</a:t>
            </a:r>
          </a:p>
          <a:p>
            <a:pPr marL="174708" indent="-174708" defTabSz="931774">
              <a:buFont typeface="Arial" panose="020B0604020202020204" pitchFamily="34" charset="0"/>
              <a:buChar char="•"/>
              <a:defRPr/>
            </a:pPr>
            <a:r>
              <a:rPr lang="en-US" sz="1800" dirty="0"/>
              <a:t>Monitoring and Detection helps quickly identify potential attacks so immediate action can be taken to limit their consequence and prevent an event from escalating into an incident</a:t>
            </a:r>
          </a:p>
          <a:p>
            <a:pPr marL="174708" indent="-174708" defTabSz="931774">
              <a:buFont typeface="Arial" panose="020B0604020202020204" pitchFamily="34" charset="0"/>
              <a:buChar char="•"/>
              <a:defRPr/>
            </a:pPr>
            <a:r>
              <a:rPr lang="en-US" sz="1800" dirty="0"/>
              <a:t>Patching has remained an important measure to prevent known vulnerabilities in software</a:t>
            </a:r>
          </a:p>
          <a:p>
            <a:pPr marL="174708" indent="-174708" defTabSz="931774">
              <a:buFont typeface="Arial" panose="020B0604020202020204" pitchFamily="34" charset="0"/>
              <a:buChar char="•"/>
              <a:defRPr/>
            </a:pPr>
            <a:r>
              <a:rPr lang="en-US" sz="1800" dirty="0"/>
              <a:t>Other Work Processes that are important to protecting your environment are shown on the right side of the slide</a:t>
            </a:r>
          </a:p>
          <a:p>
            <a:pPr marL="0" indent="0" defTabSz="931774">
              <a:buFont typeface="Arial" panose="020B0604020202020204" pitchFamily="34" charset="0"/>
              <a:buNone/>
              <a:defRPr/>
            </a:pPr>
            <a:r>
              <a:rPr lang="en-US" sz="1800" dirty="0"/>
              <a:t>Even if more than one layers of protection fails, the other layers are designed to prevent or limit the impact of attacks</a:t>
            </a: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23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800" b="0" dirty="0"/>
              <a:t>Most organizations have Computer Incident Response capabilities.  This includes a plan and staff who are trained and participate in regular exercises to ensure they are ready to respond to a cybersecurity incident. </a:t>
            </a:r>
          </a:p>
          <a:p>
            <a:pPr marL="171450" indent="-171450" defTabSz="931774">
              <a:buFont typeface="Arial" panose="020B0604020202020204" pitchFamily="34" charset="0"/>
              <a:buChar char="•"/>
              <a:defRPr/>
            </a:pPr>
            <a:r>
              <a:rPr lang="en-US" sz="1800" b="0" dirty="0"/>
              <a:t>Detection of events is an important aspect of any cybersecurity program.  Numerous events are identified by detection tools and log messages from applications, servers, and network devices.  A large company probably has millions of events occurring daily. </a:t>
            </a:r>
          </a:p>
          <a:p>
            <a:pPr marL="171450" indent="-171450" defTabSz="931774">
              <a:buFont typeface="Arial" panose="020B0604020202020204" pitchFamily="34" charset="0"/>
              <a:buChar char="•"/>
              <a:defRPr/>
            </a:pPr>
            <a:r>
              <a:rPr lang="en-US" sz="1800" b="0" dirty="0"/>
              <a:t>A Computer Incident Response Team (CIRT) analyze events to identify those that present a potential risk and require further investigation and possibly additional action.  </a:t>
            </a:r>
          </a:p>
          <a:p>
            <a:pPr marL="171450" indent="-171450" defTabSz="931774">
              <a:buFont typeface="Arial" panose="020B0604020202020204" pitchFamily="34" charset="0"/>
              <a:buChar char="•"/>
              <a:defRPr/>
            </a:pPr>
            <a:r>
              <a:rPr lang="en-US" sz="1800" dirty="0"/>
              <a:t>The CIRT takes immediate actions to contain events to prevent them from causing additional negative consequences.</a:t>
            </a:r>
          </a:p>
          <a:p>
            <a:pPr marL="171450" indent="-171450" defTabSz="931774">
              <a:buFont typeface="Arial" panose="020B0604020202020204" pitchFamily="34" charset="0"/>
              <a:buChar char="•"/>
              <a:defRPr/>
            </a:pPr>
            <a:r>
              <a:rPr lang="en-US" sz="1800" dirty="0"/>
              <a:t>They also eradicate the source of the event and if necessary, take actions to restore data and systems.</a:t>
            </a:r>
          </a:p>
          <a:p>
            <a:pPr marL="171450" indent="-171450" defTabSz="931774">
              <a:buFont typeface="Arial" panose="020B0604020202020204" pitchFamily="34" charset="0"/>
              <a:buChar char="•"/>
              <a:defRPr/>
            </a:pPr>
            <a:r>
              <a:rPr lang="en-US" sz="1800" dirty="0"/>
              <a:t>A Post-Incident review is completed to understand how these CIRT processes can be improved and to retain evidence from the event.</a:t>
            </a:r>
          </a:p>
          <a:p>
            <a:pPr marL="171450" indent="-171450" defTabSz="931774">
              <a:buFont typeface="Arial" panose="020B0604020202020204" pitchFamily="34" charset="0"/>
              <a:buChar char="•"/>
              <a:defRPr/>
            </a:pPr>
            <a:r>
              <a:rPr lang="en-US" sz="1800" dirty="0"/>
              <a:t>This flowchart is based on CIRT 800-61;  Most CIRT processes uses very similar processes </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17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56" lvl="2">
              <a:spcBef>
                <a:spcPts val="0"/>
              </a:spcBef>
              <a:spcAft>
                <a:spcPts val="0"/>
              </a:spcAft>
            </a:pPr>
            <a:r>
              <a:rPr lang="en-US">
                <a:highlight>
                  <a:srgbClr val="FFFF00"/>
                </a:highlight>
                <a:latin typeface="Aptos" panose="020B0004020202020204" pitchFamily="34" charset="0"/>
                <a:ea typeface="Aptos" panose="020B0004020202020204" pitchFamily="34" charset="0"/>
                <a:cs typeface="Aptos" panose="020B0004020202020204" pitchFamily="34" charset="0"/>
              </a:rPr>
              <a:t>ISA-62443: </a:t>
            </a:r>
            <a:r>
              <a:rPr lang="en-US" sz="1200" u="sng">
                <a:solidFill>
                  <a:srgbClr val="000000"/>
                </a:solidFill>
                <a:highlight>
                  <a:srgbClr val="FFFF00"/>
                </a:highlight>
                <a:latin typeface="Aptos" panose="020B0004020202020204" pitchFamily="34" charset="0"/>
                <a:hlinkClick r:id="rId3">
                  <a:extLst>
                    <a:ext uri="{A12FA001-AC4F-418D-AE19-62706E023703}">
                      <ahyp:hlinkClr xmlns:ahyp="http://schemas.microsoft.com/office/drawing/2018/hyperlinkcolor" val="tx"/>
                    </a:ext>
                  </a:extLst>
                </a:hlinkClick>
              </a:rPr>
              <a:t>https://www.isa.org/standards-and-publications/isa-standards/isa-iec-62443-series-of-standards</a:t>
            </a:r>
            <a:r>
              <a:rPr lang="en-US" sz="1200" u="sng">
                <a:solidFill>
                  <a:srgbClr val="000000"/>
                </a:solidFill>
                <a:highlight>
                  <a:srgbClr val="FFFF00"/>
                </a:highlight>
                <a:latin typeface="Aptos" panose="020B0004020202020204" pitchFamily="34" charset="0"/>
              </a:rPr>
              <a:t> </a:t>
            </a:r>
          </a:p>
          <a:p>
            <a:pPr marL="457156" lvl="2">
              <a:spcBef>
                <a:spcPts val="0"/>
              </a:spcBef>
              <a:spcAft>
                <a:spcPts val="0"/>
              </a:spcAft>
            </a:pPr>
            <a:r>
              <a:rPr lang="en-US">
                <a:highlight>
                  <a:srgbClr val="FFFF00"/>
                </a:highlight>
                <a:latin typeface="Aptos" panose="020B0004020202020204" pitchFamily="34" charset="0"/>
                <a:ea typeface="Aptos" panose="020B0004020202020204" pitchFamily="34" charset="0"/>
                <a:cs typeface="Aptos" panose="020B0004020202020204" pitchFamily="34" charset="0"/>
              </a:rPr>
              <a:t>NIST-800-53: </a:t>
            </a:r>
            <a:r>
              <a:rPr lang="en-US" sz="1200" u="sng">
                <a:solidFill>
                  <a:srgbClr val="000000"/>
                </a:solidFill>
                <a:highlight>
                  <a:srgbClr val="FFFF00"/>
                </a:highlight>
                <a:latin typeface="Aptos" panose="020B0004020202020204" pitchFamily="34" charset="0"/>
                <a:hlinkClick r:id="rId4">
                  <a:extLst>
                    <a:ext uri="{A12FA001-AC4F-418D-AE19-62706E023703}">
                      <ahyp:hlinkClr xmlns:ahyp="http://schemas.microsoft.com/office/drawing/2018/hyperlinkcolor" val="tx"/>
                    </a:ext>
                  </a:extLst>
                </a:hlinkClick>
              </a:rPr>
              <a:t>https://csrc.nist.gov/pubs/sp/800/53/r5/upd1/final</a:t>
            </a:r>
            <a:r>
              <a:rPr lang="en-US" sz="1200" u="sng">
                <a:solidFill>
                  <a:srgbClr val="000000"/>
                </a:solidFill>
                <a:highlight>
                  <a:srgbClr val="FFFF00"/>
                </a:highlight>
                <a:latin typeface="Aptos" panose="020B0004020202020204" pitchFamily="34" charset="0"/>
              </a:rPr>
              <a:t> </a:t>
            </a:r>
          </a:p>
          <a:p>
            <a:pPr marL="457156" lvl="2">
              <a:spcBef>
                <a:spcPts val="0"/>
              </a:spcBef>
              <a:spcAft>
                <a:spcPts val="0"/>
              </a:spcAft>
            </a:pPr>
            <a:r>
              <a:rPr lang="en-US">
                <a:highlight>
                  <a:srgbClr val="FFFF00"/>
                </a:highlight>
                <a:latin typeface="Aptos" panose="020B0004020202020204" pitchFamily="34" charset="0"/>
                <a:ea typeface="Aptos" panose="020B0004020202020204" pitchFamily="34" charset="0"/>
                <a:cs typeface="Aptos" panose="020B0004020202020204" pitchFamily="34" charset="0"/>
              </a:rPr>
              <a:t>NIST-800-82: </a:t>
            </a:r>
            <a:r>
              <a:rPr lang="en-US" sz="1200" u="sng">
                <a:solidFill>
                  <a:srgbClr val="000000"/>
                </a:solidFill>
                <a:highlight>
                  <a:srgbClr val="FFFF00"/>
                </a:highlight>
                <a:latin typeface="Aptos" panose="020B0004020202020204" pitchFamily="34" charset="0"/>
                <a:hlinkClick r:id="rId5">
                  <a:extLst>
                    <a:ext uri="{A12FA001-AC4F-418D-AE19-62706E023703}">
                      <ahyp:hlinkClr xmlns:ahyp="http://schemas.microsoft.com/office/drawing/2018/hyperlinkcolor" val="tx"/>
                    </a:ext>
                  </a:extLst>
                </a:hlinkClick>
              </a:rPr>
              <a:t>https://csrc.nist.gov/pubs/sp/800/82/r3/final</a:t>
            </a:r>
            <a:r>
              <a:rPr lang="en-US" sz="1200" u="sng">
                <a:solidFill>
                  <a:srgbClr val="000000"/>
                </a:solidFill>
                <a:highlight>
                  <a:srgbClr val="FFFF00"/>
                </a:highlight>
                <a:latin typeface="Aptos" panose="020B0004020202020204" pitchFamily="34" charset="0"/>
              </a:rPr>
              <a:t> </a:t>
            </a:r>
          </a:p>
          <a:p>
            <a:pPr marL="457156" lvl="2">
              <a:spcBef>
                <a:spcPts val="0"/>
              </a:spcBef>
              <a:spcAft>
                <a:spcPts val="0"/>
              </a:spcAft>
            </a:pPr>
            <a:r>
              <a:rPr lang="en-US">
                <a:highlight>
                  <a:srgbClr val="FFFF00"/>
                </a:highlight>
                <a:latin typeface="Aptos" panose="020B0004020202020204" pitchFamily="34" charset="0"/>
                <a:ea typeface="Aptos" panose="020B0004020202020204" pitchFamily="34" charset="0"/>
                <a:cs typeface="Aptos" panose="020B0004020202020204" pitchFamily="34" charset="0"/>
              </a:rPr>
              <a:t>NIST CSF:  </a:t>
            </a:r>
            <a:r>
              <a:rPr lang="en-US" sz="1200" u="sng">
                <a:solidFill>
                  <a:srgbClr val="000000"/>
                </a:solidFill>
                <a:highlight>
                  <a:srgbClr val="FFFF00"/>
                </a:highlight>
                <a:latin typeface="Aptos" panose="020B0004020202020204" pitchFamily="34" charset="0"/>
                <a:hlinkClick r:id="rId6">
                  <a:extLst>
                    <a:ext uri="{A12FA001-AC4F-418D-AE19-62706E023703}">
                      <ahyp:hlinkClr xmlns:ahyp="http://schemas.microsoft.com/office/drawing/2018/hyperlinkcolor" val="tx"/>
                    </a:ext>
                  </a:extLst>
                </a:hlinkClick>
              </a:rPr>
              <a:t>https://www.nist.gov/cyberframework</a:t>
            </a:r>
            <a:r>
              <a:rPr lang="en-US" sz="1200" u="sng">
                <a:solidFill>
                  <a:srgbClr val="000000"/>
                </a:solidFill>
                <a:highlight>
                  <a:srgbClr val="FFFF00"/>
                </a:highlight>
                <a:latin typeface="Aptos" panose="020B0004020202020204" pitchFamily="34" charset="0"/>
              </a:rPr>
              <a:t> </a:t>
            </a:r>
          </a:p>
          <a:p>
            <a:pPr marL="457156" lvl="2">
              <a:spcBef>
                <a:spcPts val="0"/>
              </a:spcBef>
              <a:spcAft>
                <a:spcPts val="0"/>
              </a:spcAft>
            </a:pPr>
            <a:r>
              <a:rPr lang="en-US">
                <a:highlight>
                  <a:srgbClr val="FFFF00"/>
                </a:highlight>
                <a:latin typeface="Aptos" panose="020B0004020202020204" pitchFamily="34" charset="0"/>
                <a:ea typeface="Aptos" panose="020B0004020202020204" pitchFamily="34" charset="0"/>
                <a:cs typeface="Aptos" panose="020B0004020202020204" pitchFamily="34" charset="0"/>
              </a:rPr>
              <a:t>NIST CIRT: </a:t>
            </a:r>
            <a:r>
              <a:rPr lang="en-US" sz="1200" u="sng">
                <a:solidFill>
                  <a:srgbClr val="000000"/>
                </a:solidFill>
                <a:highlight>
                  <a:srgbClr val="FFFF00"/>
                </a:highlight>
                <a:latin typeface="Aptos" panose="020B0004020202020204" pitchFamily="34" charset="0"/>
                <a:hlinkClick r:id="rId7">
                  <a:extLst>
                    <a:ext uri="{A12FA001-AC4F-418D-AE19-62706E023703}">
                      <ahyp:hlinkClr xmlns:ahyp="http://schemas.microsoft.com/office/drawing/2018/hyperlinkcolor" val="tx"/>
                    </a:ext>
                  </a:extLst>
                </a:hlinkClick>
              </a:rPr>
              <a:t>https://nvlpubs.nist.gov/nistpubs/SpecialPublications/NIST.SP.800-61r2.pdf</a:t>
            </a:r>
            <a:endParaRPr lang="en-US" sz="1200" u="sng">
              <a:solidFill>
                <a:srgbClr val="000000"/>
              </a:solidFill>
              <a:highlight>
                <a:srgbClr val="FFFF00"/>
              </a:highlight>
              <a:latin typeface="Aptos" panose="020B0004020202020204" pitchFamily="34" charset="0"/>
            </a:endParaRPr>
          </a:p>
          <a:p>
            <a:pPr marL="457156" lvl="2">
              <a:spcBef>
                <a:spcPts val="0"/>
              </a:spcBef>
              <a:spcAft>
                <a:spcPts val="0"/>
              </a:spcAft>
            </a:pPr>
            <a:r>
              <a:rPr lang="en-US" sz="2000">
                <a:solidFill>
                  <a:srgbClr val="000000"/>
                </a:solidFill>
                <a:effectLst/>
                <a:highlight>
                  <a:srgbClr val="FFFF00"/>
                </a:highlight>
                <a:latin typeface="Aptos" panose="020B0004020202020204" pitchFamily="34" charset="0"/>
                <a:ea typeface="Times New Roman" panose="02020603050405020304" pitchFamily="18" charset="0"/>
                <a:cs typeface="Aptos" panose="020B0004020202020204" pitchFamily="34" charset="0"/>
              </a:rPr>
              <a:t>ISO 27000: </a:t>
            </a:r>
            <a:r>
              <a:rPr lang="en-US" sz="1200" u="sng">
                <a:solidFill>
                  <a:srgbClr val="000000"/>
                </a:solidFill>
                <a:highlight>
                  <a:srgbClr val="FFFF00"/>
                </a:highlight>
                <a:latin typeface="Aptos" panose="020B0004020202020204" pitchFamily="34" charset="0"/>
                <a:hlinkClick r:id="rId8">
                  <a:extLst>
                    <a:ext uri="{A12FA001-AC4F-418D-AE19-62706E023703}">
                      <ahyp:hlinkClr xmlns:ahyp="http://schemas.microsoft.com/office/drawing/2018/hyperlinkcolor" val="tx"/>
                    </a:ext>
                  </a:extLst>
                </a:hlinkClick>
              </a:rPr>
              <a:t>https://www.isms.online/iso-27001/annex-a-16-information-security-incident-management/</a:t>
            </a:r>
            <a:endParaRPr lang="en-US" sz="1200" u="sng">
              <a:solidFill>
                <a:srgbClr val="000000"/>
              </a:solidFill>
              <a:highlight>
                <a:srgbClr val="FFFF00"/>
              </a:highligh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16</a:t>
            </a:fld>
            <a:endParaRPr lang="en-US" dirty="0"/>
          </a:p>
        </p:txBody>
      </p:sp>
    </p:spTree>
    <p:extLst>
      <p:ext uri="{BB962C8B-B14F-4D97-AF65-F5344CB8AC3E}">
        <p14:creationId xmlns:p14="http://schemas.microsoft.com/office/powerpoint/2010/main" val="342191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17</a:t>
            </a:fld>
            <a:endParaRPr lang="en-US" dirty="0"/>
          </a:p>
        </p:txBody>
      </p:sp>
    </p:spTree>
    <p:extLst>
      <p:ext uri="{BB962C8B-B14F-4D97-AF65-F5344CB8AC3E}">
        <p14:creationId xmlns:p14="http://schemas.microsoft.com/office/powerpoint/2010/main" val="401887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77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62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083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first ICS4ICS meeting is for the Incident Commander to document the incident and develop incident objectives.  The Planning Section Chief helps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ICS4ICS Team members will be travelling to join the team while this work occurs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21</a:t>
            </a:fld>
            <a:endParaRPr lang="en-US" dirty="0"/>
          </a:p>
        </p:txBody>
      </p:sp>
    </p:spTree>
    <p:extLst>
      <p:ext uri="{BB962C8B-B14F-4D97-AF65-F5344CB8AC3E}">
        <p14:creationId xmlns:p14="http://schemas.microsoft.com/office/powerpoint/2010/main" val="382745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 operations staff need to have the ability to perform an initial assessment of the problem.</a:t>
            </a:r>
          </a:p>
          <a:p>
            <a:pPr marL="342900" marR="0" indent="-34290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They may be able to solve some problems using existing procedures</a:t>
            </a:r>
          </a:p>
          <a:p>
            <a:pPr marL="342900" marR="0" indent="-34290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They need to understand who they should be contacted to assist with problem resolution if there are not quick fixes</a:t>
            </a:r>
          </a:p>
          <a:p>
            <a:pPr marL="342900" marR="0" indent="-34290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ICS4ICS developed a 1</a:t>
            </a:r>
            <a:r>
              <a:rPr lang="en-US" sz="1800" b="0" i="0" baseline="30000" dirty="0">
                <a:effectLst/>
                <a:latin typeface="Arial" panose="020B0604020202020204" pitchFamily="34" charset="0"/>
                <a:ea typeface="Times New Roman" panose="02020603050405020304" pitchFamily="18" charset="0"/>
                <a:cs typeface="Arial" panose="020B0604020202020204" pitchFamily="34" charset="0"/>
              </a:rPr>
              <a:t>st</a:t>
            </a:r>
            <a:r>
              <a:rPr lang="en-US" sz="1800" b="0" i="0" dirty="0">
                <a:effectLst/>
                <a:latin typeface="Arial" panose="020B0604020202020204" pitchFamily="34" charset="0"/>
                <a:ea typeface="Times New Roman" panose="02020603050405020304" pitchFamily="18" charset="0"/>
                <a:cs typeface="Arial" panose="020B0604020202020204" pitchFamily="34" charset="0"/>
              </a:rPr>
              <a:t> Hour Checklist procedure template to help you develop a procedure of your operations support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Hour Checklist template can be used to create procedures for the Operators to follow before they escalate an event to support staff or an Incident Commander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organization should prepare a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Hour Checklist by identifying common problems along with possible solutions the Operator can use to resolve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operator can document the scope of the problem along with possible impacts, like safety, operations performance,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procedures describes how the operator can determine the type of problem that occurred like Operational Component failure vs. IT/OT Component failure vs. cybersecurity incident vs. other problems;  Inventories of system components may help with this effort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escalate criteria defines who to call which is based on the type of problem that is occurring, severity of the impact, and other factors. The Escalation and Notification Procedures has these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Containment Procedures used to isolate impacted networks to prevent malware infecting other networks is also referenced for the operators to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77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Operators of the automation processes see unusual messages on their display console, which is called a Human-Machine-Interface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Ship Master will try to resolve the problem before escalating to support staff or the Incident Commander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Ship Master contacts Fleet Operation if the problem cannot be resolved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Ship Master, as the Incident Commander is the only person authorized by the C-level suite to declare an incident.  This is because declaring an incident will result in money be spent for various incident activities and may start the clock for Government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Ship Master, as the Incident Commander, determine the role and people needed to staff the ICS4ICS Team.  These people are notified to join the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Ship Master, as the Incident Commander works with the Planning Section Chief to document the incident and begin planning for a kick-off meeting with the team</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11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Objectives Meeting will start at 0600 </a:t>
            </a:r>
            <a:r>
              <a:rPr lang="en-US" sz="1800" dirty="0">
                <a:effectLst/>
                <a:latin typeface="Calibri" panose="020F0502020204030204" pitchFamily="34" charset="0"/>
                <a:ea typeface="Calibri" panose="020F0502020204030204" pitchFamily="34" charset="0"/>
                <a:cs typeface="Times New Roman" panose="02020603050405020304" pitchFamily="18" charset="0"/>
              </a:rPr>
              <a:t>hundred</a:t>
            </a:r>
            <a:r>
              <a:rPr lang="en-US" sz="1800" b="0" kern="1200" dirty="0">
                <a:solidFill>
                  <a:schemeClr val="tx1"/>
                </a:solidFill>
                <a:latin typeface="+mn-lt"/>
                <a:ea typeface="+mn-ea"/>
                <a:cs typeface="+mn-cs"/>
              </a:rPr>
              <a:t> which is 6AM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meeting will be attended by the Incident Commander and Planning Section Chief</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At this meeting, the objectives are developed and/or identified, which will be captured on a flipchart and the documented on the ICS-202 Incident Objectives form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dirty="0"/>
              <a:t>The Incident Commander will announce the Objectives, and during the Command &amp; General Staff Meeting the staff will review and break down the objectives as either Operational or Managerial and assign to the appropriate sections</a:t>
            </a:r>
            <a:endParaRPr lang="en-US" sz="1800" b="0" kern="1200" dirty="0">
              <a:solidFill>
                <a:schemeClr val="tx1"/>
              </a:solidFill>
              <a:latin typeface="+mn-lt"/>
              <a:ea typeface="+mn-ea"/>
              <a:cs typeface="+mn-cs"/>
            </a:endParaRP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determines the following:</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What are the Response priorities, like: life safety a great concern, and/or getting the Industrial Control Systems back online and/or Managing Public Information and/or other priorities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also determine Limitations and Constraints of the response which might include labor union challenges, local community concerns like noise, a natural disaster or severe weather, or other constraints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be the leader for this exercise; Unified Command will not be required because there is no physical response, like a fire or spill; If a physical response becomes required a Unified Command will be formed</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304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will create the ICS-201 Incident Briefing Sections 1 to 3 showing basic information about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Section 4 shows a sketch of the impacted operations which may be a map or other picture showing the scope of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Section 5 summarizes the incident with information about the incident;  We don’t speculate about what might be happening;  We only include factual information that we HAVE about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information about the incident was just presented as part of this exercise to describe the incident scenario;  We have taken that information about included it in the ICS-201 form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information on this form will be used for all communications:  First to onboard the ICS4ICS and Cyber Incident Response Team; Then to communicate to media, investors, and other external parties;  This information will also be used in Government Reporting and other similar communications</a:t>
            </a:r>
          </a:p>
          <a:p>
            <a:endParaRPr lang="en-US" b="0" dirty="0"/>
          </a:p>
        </p:txBody>
      </p:sp>
      <p:sp>
        <p:nvSpPr>
          <p:cNvPr id="4" name="Slide Number Placeholder 3"/>
          <p:cNvSpPr>
            <a:spLocks noGrp="1"/>
          </p:cNvSpPr>
          <p:nvPr>
            <p:ph type="sldNum" sz="quarter" idx="5"/>
          </p:nvPr>
        </p:nvSpPr>
        <p:spPr/>
        <p:txBody>
          <a:bodyPr/>
          <a:lstStyle/>
          <a:p>
            <a:fld id="{EBB2A799-6CDD-4842-A654-75D90809F697}" type="slidenum">
              <a:rPr lang="en-US" smtClean="0"/>
              <a:t>26</a:t>
            </a:fld>
            <a:endParaRPr lang="en-US" dirty="0"/>
          </a:p>
        </p:txBody>
      </p:sp>
    </p:spTree>
    <p:extLst>
      <p:ext uri="{BB962C8B-B14F-4D97-AF65-F5344CB8AC3E}">
        <p14:creationId xmlns:p14="http://schemas.microsoft.com/office/powerpoint/2010/main" val="2347330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use and modify a template of Incident Objectives that drive incident operations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decides on operational period which is normally 12-hours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 2nd shift of people will take over the ICS4ICS team roles, so this team can rest before returning 12-hour later</a:t>
            </a:r>
            <a:endParaRPr lang="en-US" sz="1800" b="0" kern="1200" dirty="0">
              <a:solidFill>
                <a:schemeClr val="tx1"/>
              </a:solidFill>
              <a:latin typeface="+mn-lt"/>
              <a:cs typeface="Calibri"/>
            </a:endParaRP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003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The Planning Section Chief will capture and update action items for all meetings.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data will be used to ensure that everyone knows what they have been assigned and ensure all tasks are completed.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document also acts as a memory for actions have been completed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In this example, the IC has assigned the SOFR (Safety Officer) to develop a Site Safety Plan</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63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29</a:t>
            </a:fld>
            <a:endParaRPr lang="en-US" dirty="0"/>
          </a:p>
        </p:txBody>
      </p:sp>
    </p:spTree>
    <p:extLst>
      <p:ext uri="{BB962C8B-B14F-4D97-AF65-F5344CB8AC3E}">
        <p14:creationId xmlns:p14="http://schemas.microsoft.com/office/powerpoint/2010/main" val="4265092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30</a:t>
            </a:fld>
            <a:endParaRPr lang="en-US" dirty="0"/>
          </a:p>
        </p:txBody>
      </p:sp>
    </p:spTree>
    <p:extLst>
      <p:ext uri="{BB962C8B-B14F-4D97-AF65-F5344CB8AC3E}">
        <p14:creationId xmlns:p14="http://schemas.microsoft.com/office/powerpoint/2010/main" val="363588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NVIC 02-24 link: </a:t>
            </a:r>
            <a:r>
              <a:rPr lang="en-US" sz="1800" u="sng" dirty="0" err="1">
                <a:solidFill>
                  <a:srgbClr val="467886"/>
                </a:solidFill>
                <a:effectLst/>
                <a:latin typeface="Calibri" panose="020F0502020204030204" pitchFamily="34" charset="0"/>
                <a:ea typeface="Aptos" panose="020B0004020202020204" pitchFamily="34" charset="0"/>
                <a:hlinkClick r:id="rId3"/>
              </a:rPr>
              <a:t>BOS_SA_Cyber</a:t>
            </a:r>
            <a:r>
              <a:rPr lang="en-US" sz="1800" u="sng" dirty="0">
                <a:solidFill>
                  <a:srgbClr val="467886"/>
                </a:solidFill>
                <a:effectLst/>
                <a:latin typeface="Calibri" panose="020F0502020204030204" pitchFamily="34" charset="0"/>
                <a:ea typeface="Aptos" panose="020B0004020202020204" pitchFamily="34" charset="0"/>
                <a:hlinkClick r:id="rId3"/>
              </a:rPr>
              <a:t> Reporting NVIC.pdf (uscg.mil)</a:t>
            </a:r>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31</a:t>
            </a:fld>
            <a:endParaRPr lang="en-US" dirty="0"/>
          </a:p>
        </p:txBody>
      </p:sp>
    </p:spTree>
    <p:extLst>
      <p:ext uri="{BB962C8B-B14F-4D97-AF65-F5344CB8AC3E}">
        <p14:creationId xmlns:p14="http://schemas.microsoft.com/office/powerpoint/2010/main" val="2623540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NVIC 02-24 link: </a:t>
            </a:r>
            <a:r>
              <a:rPr lang="en-US" sz="1800" u="sng" dirty="0" err="1">
                <a:solidFill>
                  <a:srgbClr val="467886"/>
                </a:solidFill>
                <a:effectLst/>
                <a:latin typeface="Calibri" panose="020F0502020204030204" pitchFamily="34" charset="0"/>
                <a:ea typeface="Aptos" panose="020B0004020202020204" pitchFamily="34" charset="0"/>
                <a:hlinkClick r:id="rId3"/>
              </a:rPr>
              <a:t>BOS_SA_Cyber</a:t>
            </a:r>
            <a:r>
              <a:rPr lang="en-US" sz="1800" u="sng" dirty="0">
                <a:solidFill>
                  <a:srgbClr val="467886"/>
                </a:solidFill>
                <a:effectLst/>
                <a:latin typeface="Calibri" panose="020F0502020204030204" pitchFamily="34" charset="0"/>
                <a:ea typeface="Aptos" panose="020B0004020202020204" pitchFamily="34" charset="0"/>
                <a:hlinkClick r:id="rId3"/>
              </a:rPr>
              <a:t> Reporting NVIC.pdf (uscg.mil)</a:t>
            </a:r>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32</a:t>
            </a:fld>
            <a:endParaRPr lang="en-US" dirty="0"/>
          </a:p>
        </p:txBody>
      </p:sp>
    </p:spTree>
    <p:extLst>
      <p:ext uri="{BB962C8B-B14F-4D97-AF65-F5344CB8AC3E}">
        <p14:creationId xmlns:p14="http://schemas.microsoft.com/office/powerpoint/2010/main" val="3937099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numbers: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First line is from President’s E.O. and news release on maritime cyber:  </a:t>
            </a:r>
            <a:r>
              <a:rPr lang="en-US" u="sng" dirty="0">
                <a:solidFill>
                  <a:schemeClr val="hlink"/>
                </a:solidFill>
                <a:hlinkClick r:id="rId3"/>
              </a:rPr>
              <a:t>https://www.whitehouse.gov/briefing-room/statements-releases/2024/02/21/fact-sheet-biden-harris-administration-announces-initiative-to-bolster-cybersecurity-of-u-s-ports/#:~:text=President%20Biden%20will%20sign%20an,networks%20and%20systems%20are%20secure</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Second line is from:  </a:t>
            </a:r>
            <a:r>
              <a:rPr lang="en-US" u="sng" dirty="0">
                <a:solidFill>
                  <a:schemeClr val="hlink"/>
                </a:solidFill>
                <a:hlinkClick r:id="rId4"/>
              </a:rPr>
              <a:t>https://purplesec.us/resources/cybersecurity-statistics/</a:t>
            </a:r>
            <a:r>
              <a:rPr lang="en-US" dirty="0"/>
              <a:t> and the CTIME report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a:solidFill>
                  <a:schemeClr val="hlink"/>
                </a:solidFill>
                <a:hlinkClick r:id="rId5"/>
              </a:rPr>
              <a:t>https://www.news.uscg.mil/maritime-commons/Article/3750095/2023-cyber-trends-and-insights-in-the-marine-environment-report/</a:t>
            </a:r>
            <a:endParaRPr dirty="0"/>
          </a:p>
          <a:p>
            <a:pPr marL="0" lvl="0" indent="0" algn="l" rtl="0">
              <a:spcBef>
                <a:spcPts val="0"/>
              </a:spcBef>
              <a:spcAft>
                <a:spcPts val="0"/>
              </a:spcAft>
              <a:buNone/>
            </a:pPr>
            <a:endParaRPr dirty="0"/>
          </a:p>
        </p:txBody>
      </p:sp>
      <p:sp>
        <p:nvSpPr>
          <p:cNvPr id="203" name="Google Shape;20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We will now discuss the work the Operations Section will perform to try to resolve the incident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33</a:t>
            </a:fld>
            <a:endParaRPr lang="en-US" dirty="0"/>
          </a:p>
        </p:txBody>
      </p:sp>
    </p:spTree>
    <p:extLst>
      <p:ext uri="{BB962C8B-B14F-4D97-AF65-F5344CB8AC3E}">
        <p14:creationId xmlns:p14="http://schemas.microsoft.com/office/powerpoint/2010/main" val="203131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800" b="0" dirty="0"/>
              <a:t>The ICS4ICS Operations Section which includes the Computer Incident Response Team (CIRT) will continue to analyze the events that caused the incident looking for potential solutions.</a:t>
            </a:r>
          </a:p>
          <a:p>
            <a:pPr marL="171450" indent="-171450" defTabSz="931774">
              <a:buFont typeface="Arial" panose="020B0604020202020204" pitchFamily="34" charset="0"/>
              <a:buChar char="•"/>
              <a:defRPr/>
            </a:pPr>
            <a:r>
              <a:rPr lang="en-US" sz="1800" b="0" dirty="0"/>
              <a:t>The ICS4ICS Operations Section will likely form two separate teams</a:t>
            </a:r>
          </a:p>
          <a:p>
            <a:pPr marL="171450" indent="-171450" defTabSz="931774">
              <a:buFont typeface="Arial" panose="020B0604020202020204" pitchFamily="34" charset="0"/>
              <a:buChar char="•"/>
              <a:defRPr/>
            </a:pPr>
            <a:r>
              <a:rPr lang="en-US" sz="1800" b="0" dirty="0"/>
              <a:t>The first team will look at eradication alternative to remove the malware or ransomware.  This team may include members from an external company like Dragos or Mandiant who have forensics, malware reverse engineer, and other high-tech staff who may be able to find solutions to resolve the incident</a:t>
            </a:r>
          </a:p>
          <a:p>
            <a:pPr marL="171450" indent="-171450" defTabSz="931774">
              <a:buFont typeface="Arial" panose="020B0604020202020204" pitchFamily="34" charset="0"/>
              <a:buChar char="•"/>
              <a:defRPr/>
            </a:pPr>
            <a:r>
              <a:rPr lang="en-US" sz="1800" b="0" dirty="0"/>
              <a:t>The second team will evaluate recovery alternatives to restore systems to a state before the malware infect the system(s).  Typically, the recovery process is lengthy and may be very challenging if backup data was corrupted</a:t>
            </a:r>
          </a:p>
          <a:p>
            <a:pPr marL="171450" indent="-171450" defTabSz="931774">
              <a:buFont typeface="Arial" panose="020B0604020202020204" pitchFamily="34" charset="0"/>
              <a:buChar char="•"/>
              <a:defRPr/>
            </a:pPr>
            <a:r>
              <a:rPr lang="en-US" sz="1800" b="0" dirty="0"/>
              <a:t>The Incident Commander will select which alternative (eradication and/or recovery) will be selected to return business operations to a normal state</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538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800" b="0" dirty="0"/>
              <a:t>Recovery of the OT systems and components is lengthy.</a:t>
            </a:r>
          </a:p>
          <a:p>
            <a:pPr marL="171450" indent="-171450" defTabSz="931774">
              <a:buFont typeface="Arial" panose="020B0604020202020204" pitchFamily="34" charset="0"/>
              <a:buChar char="•"/>
              <a:defRPr/>
            </a:pPr>
            <a:r>
              <a:rPr lang="en-US" sz="1800" b="0" dirty="0"/>
              <a:t>If possible, the Operations Section will work to eradicate and remove the malware</a:t>
            </a:r>
          </a:p>
          <a:p>
            <a:pPr marL="171450" indent="-171450" defTabSz="931774">
              <a:buFont typeface="Arial" panose="020B0604020202020204" pitchFamily="34" charset="0"/>
              <a:buChar char="•"/>
              <a:defRPr/>
            </a:pPr>
            <a:r>
              <a:rPr lang="en-US" sz="1800" b="0" dirty="0"/>
              <a:t>We will now discuss Recovery</a:t>
            </a:r>
            <a:endParaRPr lang="en-US" sz="1800" dirty="0"/>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753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company will have to ensure they are prepared to be able to recover your OT systems and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yourself if you have a Business Continuity Plan to restored business functions and define IT and OT recovery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Determine if you have procedures and data backup processes that will enable you to recover OT and IT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Ensure that you have determine the role of externals parties, like vendors and consultants, who need to support your recovery effort AND have these parties under contract to ensure they show-up in a reasonable time based on your business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company must also determine who will make the final decision on recovery alternatives.  This is typically the ICS4ICS Incident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Comamnder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382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company must prepare to be able to restore operations which may include recovery of OT Systems and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to an incident, a Business Impact Analysis (BIA) is performed with business staff to determine if the business can be recovered manually AND to define the RTO which is the length of time your business operations can be down ALONG with the RPO which define how much data that can be lost if the systems and data are recovered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and OT staff define backup and recovery process to meet the business defined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will provide an estimated recovery time that may not meet the business requirements.  The business must be informed so they can make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an incident the Incident Commander works with the business to use business recovery alternatives in the short-term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Operations Section evaluates the DR solution and possible corruption of backup data caused by the malware.  Malware often destroys backup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will define a likely recovery time to restore OT and IT systems and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Operations also works to evaluate eradication options to remove the malware.  This is often the shortest path to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IC will decide on the option or options to take to restore normal business operations</a:t>
            </a:r>
            <a:endParaRPr lang="en-US" sz="3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53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talk about the first meeting that brings together the entire ICS4ICS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technical people on the Operations Section Team will continue to work on the cyber incident while the ICS4ICS meetings occur</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38</a:t>
            </a:fld>
            <a:endParaRPr lang="en-US" dirty="0"/>
          </a:p>
        </p:txBody>
      </p:sp>
    </p:spTree>
    <p:extLst>
      <p:ext uri="{BB962C8B-B14F-4D97-AF65-F5344CB8AC3E}">
        <p14:creationId xmlns:p14="http://schemas.microsoft.com/office/powerpoint/2010/main" val="372366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Command &amp; General Staff Meeting will start at after each ICS4ICS team members has had time to arrive at the site or online</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dirty="0"/>
              <a:t>This meeting</a:t>
            </a:r>
            <a:r>
              <a:rPr lang="en-US" sz="1800" b="0" kern="1200" dirty="0">
                <a:solidFill>
                  <a:schemeClr val="tx1"/>
                </a:solidFill>
                <a:latin typeface="+mn-lt"/>
                <a:ea typeface="+mn-ea"/>
                <a:cs typeface="+mn-cs"/>
              </a:rPr>
              <a:t> provides time for the Incident Commander, Command Staff like PIO and SOFR, and the General Staff, the Section Chiefs, to ask questions and get aligned on the current situation and initial incident response plans</a:t>
            </a:r>
            <a:endParaRPr lang="en-US" sz="1800" b="0" kern="1200" dirty="0">
              <a:solidFill>
                <a:schemeClr val="tx1"/>
              </a:solidFill>
              <a:latin typeface="+mn-lt"/>
              <a:cs typeface="Calibri"/>
            </a:endParaRP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This meeting is an open environment where ICS4ICS Team members can air dirty laundry and ask questions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defines the length of the operational period (typically 12-hours) which will determine when the 2</a:t>
            </a:r>
            <a:r>
              <a:rPr lang="en-US" sz="1800" b="0" kern="1200" baseline="30000" dirty="0">
                <a:solidFill>
                  <a:schemeClr val="tx1"/>
                </a:solidFill>
                <a:latin typeface="+mn-lt"/>
                <a:ea typeface="+mn-ea"/>
                <a:cs typeface="+mn-cs"/>
              </a:rPr>
              <a:t>nd</a:t>
            </a:r>
            <a:r>
              <a:rPr lang="en-US" sz="1800" b="0" kern="1200" dirty="0">
                <a:solidFill>
                  <a:schemeClr val="tx1"/>
                </a:solidFill>
                <a:latin typeface="+mn-lt"/>
                <a:ea typeface="+mn-ea"/>
                <a:cs typeface="+mn-cs"/>
              </a:rPr>
              <a:t> shift starts working on their shift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reminds Section Chiefs that they are responsible for performing actions within their section for positions that have not been staffed</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Section Chiefs will identify roles within their teams they want to fill </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approve positions along with all joint ICS4ICS decisions</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632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Planning Section Chief will facilitate this meeting using a pre-defined agenda they modify based on the specifics of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All people on the ICS4ICS team will join this meeting to get information on the incident and directions from the Incident Commander</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Planning Section Chief on-boards team members as they arrive onsite or online</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team members begin to develop their individual plans based on their teams’ role and the incident specifics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They will also start draft a tactical plans that will be approved by the Incident Commander at a later meeting</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Planning Section Chief will facilitate the meeting including reviewing the agenda, taking notes, and then close the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20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 Safety Officer will present status of safety situation</a:t>
            </a:r>
          </a:p>
          <a:p>
            <a:pPr marL="171450" indent="-171450">
              <a:buFont typeface="Arial" panose="020B0604020202020204" pitchFamily="34" charset="0"/>
              <a:buChar char="•"/>
            </a:pPr>
            <a:r>
              <a:rPr lang="en-US" sz="1800" b="0" kern="1200" dirty="0">
                <a:solidFill>
                  <a:schemeClr val="tx1"/>
                </a:solidFill>
                <a:latin typeface="+mn-lt"/>
                <a:ea typeface="+mn-ea"/>
                <a:cs typeface="+mn-cs"/>
              </a:rPr>
              <a:t>They describe safety concerns and mitigation strategies to address those concerns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They will provide the team with directions on how they MUST operate to ensure their teams’ and everyone’s safety</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They will submit a Resource Request to order things needed to ensure safety, like an ambulance, security staff, and other resources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At each meeting, the Safety Officer will keep the ICS4ICS team updated as further safety risks and concerns develops and updates to the safety plan</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919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The Planning Section Chief will continue to capture and update action items prior, during, and after meetings.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data will be used to ensure that everyone knows their assignments and ensure all tasks are completed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document also acts as a memory for actions have been completed which will be used to onboard the ICS4ICS Team 2</a:t>
            </a:r>
            <a:r>
              <a:rPr lang="en-US" sz="1800" kern="1200" baseline="30000" dirty="0">
                <a:solidFill>
                  <a:schemeClr val="tx1"/>
                </a:solidFill>
                <a:latin typeface="+mn-lt"/>
                <a:ea typeface="+mn-ea"/>
                <a:cs typeface="+mn-cs"/>
              </a:rPr>
              <a:t>nd</a:t>
            </a:r>
            <a:r>
              <a:rPr lang="en-US" sz="1800" kern="1200" dirty="0">
                <a:solidFill>
                  <a:schemeClr val="tx1"/>
                </a:solidFill>
                <a:latin typeface="+mn-lt"/>
                <a:ea typeface="+mn-ea"/>
                <a:cs typeface="+mn-cs"/>
              </a:rPr>
              <a:t> Shift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In this example, several action items were captured for various people to perform</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NOTE:  SOFR (Safety Officer), PIO (Public Information Officer), OSC (Operations Section Chief)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69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exercise is more of a demonstration of the ICS4ICS capabilities which are applied to the marine industry specific to a cyber attack of a ship.</a:t>
            </a:r>
          </a:p>
          <a:p>
            <a:pPr marL="171450" indent="-171450">
              <a:buFont typeface="Arial" panose="020B0604020202020204" pitchFamily="34" charset="0"/>
              <a:buChar char="•"/>
            </a:pPr>
            <a:r>
              <a:rPr lang="en-US" dirty="0"/>
              <a:t>These are the ICS4ICS Exercise OBJECTIVES and Rules for the exercise.</a:t>
            </a:r>
          </a:p>
          <a:p>
            <a:pPr marL="171450" indent="-171450">
              <a:buFont typeface="Arial" panose="020B0604020202020204" pitchFamily="34" charset="0"/>
              <a:buChar char="•"/>
            </a:pPr>
            <a:r>
              <a:rPr lang="en-US" dirty="0"/>
              <a:t>You will learn to leverage the Incident Command System to manage Incident Response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Another objective is to enable you to Improve communication between Company Executives, Incident Command, OT, IT, and Operations teams</a:t>
            </a:r>
            <a:endParaRPr lang="en-US" sz="1200" dirty="0">
              <a:cs typeface="Arial"/>
            </a:endParaRPr>
          </a:p>
          <a:p>
            <a:pPr marL="171450" indent="-171450">
              <a:buFont typeface="Arial" panose="020B0604020202020204" pitchFamily="34" charset="0"/>
              <a:buChar char="•"/>
            </a:pPr>
            <a:r>
              <a:rPr lang="en-US" sz="1200" dirty="0"/>
              <a:t>Our goal is </a:t>
            </a:r>
            <a:r>
              <a:rPr lang="en-US" sz="1200"/>
              <a:t>to identify </a:t>
            </a:r>
            <a:r>
              <a:rPr lang="en-US" sz="1200" dirty="0"/>
              <a:t>gaps in incident plans, structures and processes</a:t>
            </a:r>
          </a:p>
          <a:p>
            <a:pPr marL="171450" indent="-171450">
              <a:buFont typeface="Arial" panose="020B0604020202020204" pitchFamily="34" charset="0"/>
              <a:buChar char="•"/>
            </a:pPr>
            <a:r>
              <a:rPr lang="en-US" dirty="0"/>
              <a:t>The first rule is that the scenario is plausible, and events occur as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not “fight” the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second rule is to understand that multiple solutions may work to address this exercise scenario.  We are presenting one approach but there is no correct answer.</a:t>
            </a:r>
          </a:p>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7</a:t>
            </a:fld>
            <a:endParaRPr lang="en-US" dirty="0"/>
          </a:p>
        </p:txBody>
      </p:sp>
    </p:spTree>
    <p:extLst>
      <p:ext uri="{BB962C8B-B14F-4D97-AF65-F5344CB8AC3E}">
        <p14:creationId xmlns:p14="http://schemas.microsoft.com/office/powerpoint/2010/main" val="1672830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800" b="0" dirty="0"/>
              <a:t>The Operations Section report the results of the cyber incident response investigation</a:t>
            </a:r>
          </a:p>
          <a:p>
            <a:pPr marL="171450" indent="-171450" defTabSz="931774">
              <a:buFont typeface="Arial" panose="020B0604020202020204" pitchFamily="34" charset="0"/>
              <a:buChar char="•"/>
              <a:defRPr/>
            </a:pPr>
            <a:r>
              <a:rPr lang="en-US" sz="1800" b="0" dirty="0"/>
              <a:t> … &lt;&lt;read bullets&gt;&gt; …</a:t>
            </a:r>
            <a:endParaRPr lang="en-US" sz="1800" dirty="0"/>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029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Ransomware is becoming a significant risk to numerous industry sectors.  In some sectors we are seeing over 100% increase annually in ransomware attacks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The bad guys have become very effective at these types of attacks with Ransomware-as-a-Service being used to improve their </a:t>
            </a:r>
            <a:r>
              <a:rPr lang="en-US" sz="1800" kern="1200" dirty="0" err="1">
                <a:solidFill>
                  <a:schemeClr val="tx1"/>
                </a:solidFill>
                <a:latin typeface="+mn-lt"/>
                <a:ea typeface="+mn-ea"/>
                <a:cs typeface="+mn-cs"/>
              </a:rPr>
              <a:t>capabiltiies</a:t>
            </a:r>
            <a:endParaRPr lang="en-US" sz="1800" kern="1200" dirty="0">
              <a:solidFill>
                <a:schemeClr val="tx1"/>
              </a:solidFill>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These incidents are challenging because the bad guy locks your systems.  They may destroy your backup data used to recovery OT and IT systems and components.</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09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Your company should determine if they are prepared to respond to Ransomware before an incident occurs</a:t>
            </a:r>
          </a:p>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Do you understand the procedures defining how to respond including the decision processes which should include company policies, laws and regulations, and other factors that impact the ransomware decision?</a:t>
            </a:r>
          </a:p>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Do you have procedure to operate your business without OT and IT systems in the short-term until those systems can be restored?</a:t>
            </a:r>
          </a:p>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Have you identified teams that will assess alternatives including:  BCP, remediation, and OT and IT DR?</a:t>
            </a:r>
          </a:p>
          <a:p>
            <a:pPr marL="0" marR="0" indent="0" algn="just">
              <a:spcBef>
                <a:spcPts val="300"/>
              </a:spcBef>
              <a:spcAft>
                <a:spcPts val="300"/>
              </a:spcAft>
              <a:buFont typeface="Arial" panose="020B0604020202020204" pitchFamily="34" charset="0"/>
              <a:buNone/>
            </a:pPr>
            <a:r>
              <a:rPr lang="en-US" sz="1800" b="0" i="0" dirty="0">
                <a:effectLst/>
                <a:latin typeface="Arial" panose="020B0604020202020204" pitchFamily="34" charset="0"/>
                <a:ea typeface="Times New Roman" panose="02020603050405020304" pitchFamily="18" charset="0"/>
                <a:cs typeface="Arial" panose="020B0604020202020204" pitchFamily="34" charset="0"/>
              </a:rPr>
              <a:t>Do you know who will make the ransomware decision?</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32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ICS4ICS website has a Ransomware Procedure Template that can be used by your company to quickly document your specific ransomware processes.</a:t>
            </a:r>
          </a:p>
          <a:p>
            <a:pPr marL="171450" indent="-171450">
              <a:buFont typeface="Arial" panose="020B0604020202020204" pitchFamily="34" charset="0"/>
              <a:buChar char="•"/>
            </a:pPr>
            <a:r>
              <a:rPr lang="en-US" dirty="0"/>
              <a:t>This procedure defines the company policies, laws, regulations, and other factors that impact ransomware decisions</a:t>
            </a:r>
          </a:p>
          <a:p>
            <a:pPr marL="171450" indent="-171450">
              <a:buFont typeface="Arial" panose="020B0604020202020204" pitchFamily="34" charset="0"/>
              <a:buChar char="•"/>
            </a:pPr>
            <a:r>
              <a:rPr lang="en-US" dirty="0"/>
              <a:t>A company must establish a decision team that exercises the Ransomware procure periodically.  Several people provide input like the IC, OSC, IO, SOFR, Tech Reps, Corp Cyber Security, and others.  </a:t>
            </a:r>
          </a:p>
          <a:p>
            <a:pPr marL="171450" indent="-171450">
              <a:buFont typeface="Arial" panose="020B0604020202020204" pitchFamily="34" charset="0"/>
              <a:buChar char="•"/>
            </a:pPr>
            <a:r>
              <a:rPr lang="en-US" dirty="0"/>
              <a:t>You may need to hire external legal counsel who specializes in Ransomware.  A contract should be signed prior to an incident.</a:t>
            </a:r>
          </a:p>
          <a:p>
            <a:pPr marL="171450" indent="-171450">
              <a:buFont typeface="Arial" panose="020B0604020202020204" pitchFamily="34" charset="0"/>
              <a:buChar char="•"/>
            </a:pPr>
            <a:r>
              <a:rPr lang="en-US" dirty="0"/>
              <a:t>The Government Relations person likely is critical to the decision process and may be the appointed Decision Maker</a:t>
            </a:r>
          </a:p>
          <a:p>
            <a:pPr marL="171450" indent="-171450">
              <a:buFont typeface="Arial" panose="020B0604020202020204" pitchFamily="34" charset="0"/>
              <a:buChar char="•"/>
            </a:pPr>
            <a:r>
              <a:rPr lang="en-US" dirty="0"/>
              <a:t>If you have cyber insurance that covers Ransomware, their rep will need to be part of the decision team</a:t>
            </a:r>
          </a:p>
          <a:p>
            <a:pPr marL="171450" indent="-171450">
              <a:buFont typeface="Arial" panose="020B0604020202020204" pitchFamily="34" charset="0"/>
              <a:buChar char="•"/>
            </a:pPr>
            <a:r>
              <a:rPr lang="en-US" dirty="0"/>
              <a:t>The PIO will collect data that can be used in future communications.</a:t>
            </a:r>
          </a:p>
          <a:p>
            <a:pPr marL="171450" indent="-171450">
              <a:buFont typeface="Arial" panose="020B0604020202020204" pitchFamily="34" charset="0"/>
              <a:buChar char="•"/>
            </a:pPr>
            <a:r>
              <a:rPr lang="en-US" dirty="0"/>
              <a:t>Finance/Admin Section Chief would need to be prepared to make a crypto currency payment</a:t>
            </a:r>
          </a:p>
          <a:p>
            <a:pPr marL="171450" indent="-171450">
              <a:buFont typeface="Arial" panose="020B0604020202020204" pitchFamily="34" charset="0"/>
              <a:buChar char="•"/>
            </a:pPr>
            <a:r>
              <a:rPr lang="en-US" dirty="0"/>
              <a:t>The Decision Process guide the Decision Team which includes understanding restrictions that prevent payments, assessing impact to your company which is part of the documented business case for the decision, and understanding alternatives to paying.</a:t>
            </a:r>
          </a:p>
          <a:p>
            <a:pPr marL="171450" indent="-171450">
              <a:buFont typeface="Arial" panose="020B0604020202020204" pitchFamily="34" charset="0"/>
              <a:buChar char="•"/>
            </a:pPr>
            <a:r>
              <a:rPr lang="en-US" dirty="0"/>
              <a:t>There is a free website that allows you to assess the likelihood that your systems will be released if you pay ransom.  There may be no release code that works.</a:t>
            </a:r>
          </a:p>
          <a:p>
            <a:pPr marL="171450" indent="-171450">
              <a:buFont typeface="Arial" panose="020B0604020202020204" pitchFamily="34" charset="0"/>
              <a:buChar char="•"/>
            </a:pPr>
            <a:r>
              <a:rPr lang="en-US" dirty="0"/>
              <a:t>As you communicate information about the ransomware you must understand the bad guys likely will also get these messages.</a:t>
            </a:r>
          </a:p>
          <a:p>
            <a:pPr marL="171450" indent="-171450">
              <a:buFont typeface="Arial" panose="020B0604020202020204" pitchFamily="34" charset="0"/>
              <a:buChar char="•"/>
            </a:pPr>
            <a:r>
              <a:rPr lang="en-US" dirty="0"/>
              <a:t>Finance must ensure they can pay crypto currency.  </a:t>
            </a:r>
          </a:p>
          <a:p>
            <a:pPr marL="171450" indent="-171450">
              <a:buFont typeface="Arial" panose="020B0604020202020204" pitchFamily="34" charset="0"/>
              <a:buChar char="•"/>
            </a:pPr>
            <a:r>
              <a:rPr lang="en-US" dirty="0"/>
              <a:t>The Crisis Mgmt Team which is C-level executives must define who will make the ransomware payment decision</a:t>
            </a:r>
          </a:p>
        </p:txBody>
      </p:sp>
      <p:sp>
        <p:nvSpPr>
          <p:cNvPr id="4" name="Slide Number Placeholder 3"/>
          <p:cNvSpPr>
            <a:spLocks noGrp="1"/>
          </p:cNvSpPr>
          <p:nvPr>
            <p:ph type="sldNum" sz="quarter" idx="5"/>
          </p:nvPr>
        </p:nvSpPr>
        <p:spPr/>
        <p:txBody>
          <a:bodyPr/>
          <a:lstStyle/>
          <a:p>
            <a:pPr>
              <a:defRPr/>
            </a:pPr>
            <a:fld id="{6A72093F-08F3-400F-89BD-FC2C9B50CA9C}" type="slidenum">
              <a:rPr lang="en-US" smtClean="0"/>
              <a:pPr>
                <a:defRPr/>
              </a:pPr>
              <a:t>46</a:t>
            </a:fld>
            <a:endParaRPr lang="en-US"/>
          </a:p>
        </p:txBody>
      </p:sp>
    </p:spTree>
    <p:extLst>
      <p:ext uri="{BB962C8B-B14F-4D97-AF65-F5344CB8AC3E}">
        <p14:creationId xmlns:p14="http://schemas.microsoft.com/office/powerpoint/2010/main" val="261219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b="0" i="0" dirty="0">
                <a:effectLst/>
                <a:latin typeface="Arial" panose="020B0604020202020204" pitchFamily="34" charset="0"/>
                <a:ea typeface="Times New Roman" panose="02020603050405020304" pitchFamily="18" charset="0"/>
                <a:cs typeface="Arial" panose="020B0604020202020204" pitchFamily="34" charset="0"/>
              </a:rPr>
              <a:t>… &lt;insert speaker notes&gt; ….</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197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talk more about some of the other activities we are still work on to improve the ICS4ICS Program.</a:t>
            </a:r>
          </a:p>
        </p:txBody>
      </p:sp>
      <p:sp>
        <p:nvSpPr>
          <p:cNvPr id="4" name="Slide Number Placeholder 3"/>
          <p:cNvSpPr>
            <a:spLocks noGrp="1"/>
          </p:cNvSpPr>
          <p:nvPr>
            <p:ph type="sldNum" sz="quarter" idx="5"/>
          </p:nvPr>
        </p:nvSpPr>
        <p:spPr/>
        <p:txBody>
          <a:bodyPr/>
          <a:lstStyle/>
          <a:p>
            <a:fld id="{5F3DC90E-9BAA-479D-A77F-CC7F3EA119E6}" type="slidenum">
              <a:rPr lang="en-US" smtClean="0"/>
              <a:t>48</a:t>
            </a:fld>
            <a:endParaRPr lang="en-US" dirty="0"/>
          </a:p>
        </p:txBody>
      </p:sp>
    </p:spTree>
    <p:extLst>
      <p:ext uri="{BB962C8B-B14F-4D97-AF65-F5344CB8AC3E}">
        <p14:creationId xmlns:p14="http://schemas.microsoft.com/office/powerpoint/2010/main" val="2570886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are welcome to get involved with ICS4ICS efforts.</a:t>
            </a:r>
          </a:p>
          <a:p>
            <a:pPr marL="171450" indent="-171450">
              <a:buFont typeface="Arial" panose="020B0604020202020204" pitchFamily="34" charset="0"/>
              <a:buChar char="•"/>
            </a:pPr>
            <a:r>
              <a:rPr lang="en-US" dirty="0"/>
              <a:t>You will find all materials on the ICS4ICS website including procedure templates, guides, exercise materials, videos, training and credentialling information, and many other resources.</a:t>
            </a:r>
          </a:p>
          <a:p>
            <a:pPr marL="171450" indent="-171450">
              <a:buFont typeface="Arial" panose="020B0604020202020204" pitchFamily="34" charset="0"/>
              <a:buChar char="•"/>
            </a:pPr>
            <a:r>
              <a:rPr lang="en-US" dirty="0"/>
              <a:t>Consider registering to receive the ICS4ICS Newsletter so you can follow our progress and provide input to shape the program.</a:t>
            </a:r>
          </a:p>
          <a:p>
            <a:pPr marL="171450" indent="-171450">
              <a:buFont typeface="Arial" panose="020B0604020202020204" pitchFamily="34" charset="0"/>
              <a:buChar char="•"/>
            </a:pPr>
            <a:r>
              <a:rPr lang="en-US" dirty="0"/>
              <a:t>Participate or Host an ICS4ICS exercise.  We can develop an exercise specific to your industry sector.</a:t>
            </a:r>
          </a:p>
          <a:p>
            <a:pPr marL="171450" indent="-171450">
              <a:buFont typeface="Arial" panose="020B0604020202020204" pitchFamily="34" charset="0"/>
              <a:buChar char="•"/>
            </a:pPr>
            <a:r>
              <a:rPr lang="en-US" dirty="0"/>
              <a:t>You can easily obtain your ICS4ICS Credentials by attending 15-hour of free FEMA training.</a:t>
            </a:r>
          </a:p>
          <a:p>
            <a:pPr marL="171450" indent="-171450">
              <a:buFont typeface="Arial" panose="020B0604020202020204" pitchFamily="34" charset="0"/>
              <a:buChar char="•"/>
            </a:pPr>
            <a:r>
              <a:rPr lang="en-US" dirty="0"/>
              <a:t>We are always looking for people to join the ICS4ICS Team to contribute developing materials for the program.</a:t>
            </a:r>
          </a:p>
          <a:p>
            <a:pPr marL="171450" indent="-171450">
              <a:buFont typeface="Arial" panose="020B0604020202020204" pitchFamily="34" charset="0"/>
              <a:buChar char="•"/>
            </a:pPr>
            <a:r>
              <a:rPr lang="en-US" dirty="0"/>
              <a:t>We are always looking for people to present ICS4ICS at various events.</a:t>
            </a:r>
          </a:p>
          <a:p>
            <a:pPr marL="171450" indent="-171450">
              <a:buFont typeface="Arial" panose="020B0604020202020204" pitchFamily="34" charset="0"/>
              <a:buChar char="•"/>
            </a:pPr>
            <a:r>
              <a:rPr lang="en-US" dirty="0"/>
              <a:t>Please submit the “Join” form on the ICS4ICS website or contact Brian Peterson if you want to get involved.</a:t>
            </a:r>
          </a:p>
        </p:txBody>
      </p:sp>
      <p:sp>
        <p:nvSpPr>
          <p:cNvPr id="4" name="Slide Number Placeholder 3"/>
          <p:cNvSpPr>
            <a:spLocks noGrp="1"/>
          </p:cNvSpPr>
          <p:nvPr>
            <p:ph type="sldNum" sz="quarter" idx="5"/>
          </p:nvPr>
        </p:nvSpPr>
        <p:spPr/>
        <p:txBody>
          <a:bodyPr/>
          <a:lstStyle/>
          <a:p>
            <a:fld id="{5F3DC90E-9BAA-479D-A77F-CC7F3EA119E6}" type="slidenum">
              <a:rPr lang="en-US" smtClean="0"/>
              <a:t>49</a:t>
            </a:fld>
            <a:endParaRPr lang="en-US" dirty="0"/>
          </a:p>
        </p:txBody>
      </p:sp>
    </p:spTree>
    <p:extLst>
      <p:ext uri="{BB962C8B-B14F-4D97-AF65-F5344CB8AC3E}">
        <p14:creationId xmlns:p14="http://schemas.microsoft.com/office/powerpoint/2010/main" val="1180107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time for some questions</a:t>
            </a:r>
          </a:p>
          <a:p>
            <a:pPr marL="171450" indent="-171450">
              <a:buFont typeface="Arial" panose="020B0604020202020204" pitchFamily="34" charset="0"/>
              <a:buChar char="•"/>
            </a:pPr>
            <a:r>
              <a:rPr lang="en-US" dirty="0"/>
              <a:t>If you are not able to get your questions answered please contact Brian Peterson</a:t>
            </a:r>
          </a:p>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50</a:t>
            </a:fld>
            <a:endParaRPr lang="en-US" dirty="0"/>
          </a:p>
        </p:txBody>
      </p:sp>
    </p:spTree>
    <p:extLst>
      <p:ext uri="{BB962C8B-B14F-4D97-AF65-F5344CB8AC3E}">
        <p14:creationId xmlns:p14="http://schemas.microsoft.com/office/powerpoint/2010/main" val="2594797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52</a:t>
            </a:fld>
            <a:endParaRPr lang="en-US" dirty="0"/>
          </a:p>
        </p:txBody>
      </p:sp>
    </p:spTree>
    <p:extLst>
      <p:ext uri="{BB962C8B-B14F-4D97-AF65-F5344CB8AC3E}">
        <p14:creationId xmlns:p14="http://schemas.microsoft.com/office/powerpoint/2010/main" val="1038066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DC90E-9BAA-479D-A77F-CC7F3EA119E6}" type="slidenum">
              <a:rPr lang="en-US" smtClean="0"/>
              <a:t>53</a:t>
            </a:fld>
            <a:endParaRPr lang="en-US" dirty="0"/>
          </a:p>
        </p:txBody>
      </p:sp>
    </p:spTree>
    <p:extLst>
      <p:ext uri="{BB962C8B-B14F-4D97-AF65-F5344CB8AC3E}">
        <p14:creationId xmlns:p14="http://schemas.microsoft.com/office/powerpoint/2010/main" val="110928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ICS4ICS combined 3 capabilities that already exist in most companies.  The goal is to improve management of cybersecurity incidents that impact Industrial Control Systems.  These capabilities can be used for non-cyber incidents that impact industrial operations.    </a:t>
            </a:r>
          </a:p>
          <a:p>
            <a:r>
              <a:rPr lang="en-US" dirty="0"/>
              <a:t>The NIMS/Incident Command System was created in the 1970’s.  There are similar versions used in numerous countries.  </a:t>
            </a:r>
          </a:p>
          <a:p>
            <a:r>
              <a:rPr lang="en-US" dirty="0"/>
              <a:t>Cybersecurity teams leverage Computer Incident Response processes defined by NIST and other organizations to investigate cyber incidents with the goal to minimize the impact of incidents, and provide information needed by leadership that enables them to quickly make decisions that lead to the resolution of incidents.  </a:t>
            </a:r>
          </a:p>
          <a:p>
            <a:r>
              <a:rPr lang="en-US" dirty="0"/>
              <a:t>Industrial Control System experts currently manage the technical aspects of many type of incidents including cybersecurity incidents.  Their knowledge of their systems enable them to identify alternatives to recover critical business functions they support and respond to cyber incidents.  </a:t>
            </a:r>
          </a:p>
          <a:p>
            <a:r>
              <a:rPr lang="en-US" dirty="0"/>
              <a:t>ICS4ICS combines these three processes and leverages the unique expertise of each group to expedite the response and resolution of cybersecurity incidents.</a:t>
            </a:r>
          </a:p>
          <a:p>
            <a:endParaRPr lang="en-US" dirty="0"/>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Incident Command System is used every day by First Responders and is part of the National Incident Management System, also known as NIMS.</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NIMS was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mandated for the US</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government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by </a:t>
            </a:r>
            <a:r>
              <a:rPr lang="en-US" b="0" i="0" dirty="0">
                <a:solidFill>
                  <a:srgbClr val="111111"/>
                </a:solidFill>
                <a:effectLst/>
                <a:latin typeface="Roboto" panose="02000000000000000000" pitchFamily="2" charset="0"/>
              </a:rPr>
              <a:t>Homeland Security Presidential Directive 5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HSPD-5) issued in 2003.</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Incident Command System provides a Standard Approach.  The coordination process and management strategies are the same for all responders regardless of the type of incident.</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system was born from decades of emergency management activities which makes it very effective</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Unity of command allows everyone to know their role and who they report to</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Clarity of responsibilities is accomplished because everyone is assigned a role, a title, and a list of tasks</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Span of Control limits the number of people and tasks a supervisor is reasonable able to manage</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Common Terminology ensures that everyone speaks the same language</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Adaptability means Incident Command is a very flexible system, it can be used for an incident of any size and complexity;  The ICS4ICS team can also grow or shrink based on the needs of the evolving incident</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Planned and unplanned events can be managed by the Incident Command System</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system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ensures there in no duplication of efforts.</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We don’t want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multiple parties working on the same tasks</a:t>
            </a:r>
          </a:p>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Accountability is easily achieved since everyone is assigned a specific role/title/task</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duty.</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Therefore,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each</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person is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accountable for their actions. </a:t>
            </a:r>
            <a:r>
              <a:rPr lang="en-US" sz="1800" b="0" i="1" dirty="0">
                <a:solidFill>
                  <a:srgbClr val="FF0000"/>
                </a:solidFill>
                <a:effectLst/>
                <a:latin typeface="Calibri" panose="020F0502020204030204" pitchFamily="34" charset="0"/>
                <a:ea typeface="Times New Roman" panose="02020603050405020304" pitchFamily="18" charset="0"/>
              </a:rPr>
              <a:t>Accountability during incident operations is essential. The NIMS/ICS structure will need to abide by company policies and guidelines and any applicable laws and regulations.</a:t>
            </a:r>
            <a:endParaRPr lang="en-US" sz="1200" b="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t>xxx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DC90E-9BAA-479D-A77F-CC7F3EA11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38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BE6E318-E4C9-8012-4001-8A8E5A9AF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A4C34F4-F0DA-94E3-BEAB-1FEA6F0B4D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6F6296AB-B286-2C32-1D01-F4F2D08C47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B600E878-2E7D-4DFE-B6DC-BCF8F4BB703A}" type="slidenum">
              <a:rPr lang="en-US" altLang="en-US" smtClean="0">
                <a:latin typeface="Calibri" panose="020F0502020204030204" pitchFamily="34" charset="0"/>
              </a:rPr>
              <a:pPr fontAlgn="base">
                <a:spcBef>
                  <a:spcPct val="0"/>
                </a:spcBef>
                <a:spcAft>
                  <a:spcPct val="0"/>
                </a:spcAft>
              </a:pPr>
              <a:t>55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Incident Command System has a Planning P process to manage All-Hazards.  The Planning Cycle consists of the detailed steps necessary to guide the ICS4ICS Team through the five phases of the planning process to develop, disseminate, implement, and adjust an Incident Action Plan (IAP) based on the Incident Objectives. </a:t>
            </a:r>
          </a:p>
          <a:p>
            <a:pPr marL="0" marR="0">
              <a:spcBef>
                <a:spcPts val="300"/>
              </a:spcBef>
              <a:spcAft>
                <a:spcPts val="3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3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All-Hazards Planning Cycle provides a systematic, standardized, and effective approach to organizing response to incidents.  After the initial response, the Planning P defines the operational cycle which is repeated. The Planning P operational cycle likely will be repeated multiple time even as a new shift of staff arrives to staff the effort.  Planning P provides structure by:</a:t>
            </a:r>
          </a:p>
          <a:p>
            <a:pPr marL="342900" marR="0" lvl="0" indent="-342900">
              <a:spcBef>
                <a:spcPts val="300"/>
              </a:spcBef>
              <a:spcAft>
                <a:spcPts val="30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Prescribing the order in which meetings or briefings occur.  AND</a:t>
            </a:r>
          </a:p>
          <a:p>
            <a:pPr marL="342900" marR="0" lvl="0" indent="-342900">
              <a:spcBef>
                <a:spcPts val="300"/>
              </a:spcBef>
              <a:spcAft>
                <a:spcPts val="30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Identifyin</a:t>
            </a:r>
            <a:r>
              <a:rPr lang="en-US" sz="1800" baseline="0" dirty="0">
                <a:effectLst/>
                <a:latin typeface="Arial" panose="020B0604020202020204" pitchFamily="34" charset="0"/>
                <a:ea typeface="Times New Roman" panose="02020603050405020304" pitchFamily="18" charset="0"/>
                <a:cs typeface="Times New Roman" panose="02020603050405020304" pitchFamily="18" charset="0"/>
              </a:rPr>
              <a:t>g 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 person responsible for collecting incident data and the parties who will make decisions.  AND</a:t>
            </a:r>
          </a:p>
          <a:p>
            <a:pPr marL="342900" marR="0" lvl="0" indent="-342900">
              <a:spcBef>
                <a:spcPts val="300"/>
              </a:spcBef>
              <a:spcAft>
                <a:spcPts val="30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Defining</a:t>
            </a:r>
            <a:r>
              <a:rPr lang="en-US" sz="1800" baseline="0" dirty="0">
                <a:effectLst/>
                <a:latin typeface="Arial" panose="020B0604020202020204" pitchFamily="34" charset="0"/>
                <a:ea typeface="Times New Roman" panose="02020603050405020304" pitchFamily="18" charset="0"/>
                <a:cs typeface="Times New Roman" panose="02020603050405020304" pitchFamily="18" charset="0"/>
              </a:rPr>
              <a:t> the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actions and work products that are assigned to each of the ICS4ICS teams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1800" dirty="0"/>
              <a:t>We’ve developed Training Videos that explain ICS4ICS and the Incident Planning Process. If you have not seen these videos,  you can view the Training by visiting the ICS4ICS website.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spcBef>
                <a:spcPts val="300"/>
              </a:spcBef>
              <a:spcAft>
                <a:spcPts val="300"/>
              </a:spcAft>
              <a:buFont typeface="Wingdings" panose="05000000000000000000" pitchFamily="2" charset="2"/>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7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Some of the meetings repeat similar agendas because pre-work is needed, and new attendees are added to subsequent meetings.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P Meetings only include ICS4ICS Team members who are needed to accomplish the agenda of each meeting. Other people are working independently on their action items and/or collaborating as needed to prepare for their future meetings and action items.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and Planning Section Chief attend the Incident Commander Objectives Meeting</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All ICS4ICS Team members attend the Command &amp; General Staff Meeting; after the meeting, all team members will work to prepare for the Tactics Meeting or work on other action items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Operations Section and Planning Section Chiefs meet with the Safety Officer at the Tactics Meeting and may be joined by the Logistics Section Chief who provide advice</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Meeting includes most of the ICS4ICS Team members and may include business team representatives who provide input</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Operation Section and Planning Section Chiefs work with the Safety Officer on the IAP Prep and approval work;  Most other ICS4ICS Team members will also be working to prepare for the Operations Briefing</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All ICS4ICS team members participate in the Operations Briefing to get execution plans that they can share with the 2</a:t>
            </a:r>
            <a:r>
              <a:rPr lang="en-US" sz="1200" b="0" kern="1200" baseline="30000" dirty="0">
                <a:solidFill>
                  <a:schemeClr val="tx1"/>
                </a:solidFill>
                <a:latin typeface="+mn-lt"/>
                <a:ea typeface="+mn-ea"/>
                <a:cs typeface="+mn-cs"/>
              </a:rPr>
              <a:t>nd</a:t>
            </a:r>
            <a:r>
              <a:rPr lang="en-US" sz="1200" b="0" kern="1200" dirty="0">
                <a:solidFill>
                  <a:schemeClr val="tx1"/>
                </a:solidFill>
                <a:latin typeface="+mn-lt"/>
                <a:ea typeface="+mn-ea"/>
                <a:cs typeface="+mn-cs"/>
              </a:rPr>
              <a:t> shift</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will initiate a 2</a:t>
            </a:r>
            <a:r>
              <a:rPr lang="en-US" sz="1200" b="0" kern="1200" baseline="30000" dirty="0">
                <a:solidFill>
                  <a:schemeClr val="tx1"/>
                </a:solidFill>
                <a:latin typeface="+mn-lt"/>
                <a:ea typeface="+mn-ea"/>
                <a:cs typeface="+mn-cs"/>
              </a:rPr>
              <a:t>nd</a:t>
            </a:r>
            <a:r>
              <a:rPr lang="en-US" sz="1200" b="0" kern="1200" dirty="0">
                <a:solidFill>
                  <a:schemeClr val="tx1"/>
                </a:solidFill>
                <a:latin typeface="+mn-lt"/>
                <a:ea typeface="+mn-ea"/>
                <a:cs typeface="+mn-cs"/>
              </a:rPr>
              <a:t> shift if the incident is not under control; and everyone will start executing the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E26FF-CFB5-400E-AB01-6C59F9D0CE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2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 ICS4ICS organization includes roles that may not be staffed initially for smaller incidents.  The IC determines what roles to staff.</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This org chart is an example of what the ICS4ICS organization may look like for your industry</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 Incident Commander is empowered by company leadership through DOA and makes decision for the ICS4ICS Team;  Executives will identify the person to fill this position</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A PIO is needed for all incidents to ensure messages are managed and communicated.</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A Safety officer ensures the safety of the ICS4ICS team, company staff and contractors, and the communities where we operate.</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One or more Liaison Officers may be appointed to interface with the Government, customers, investors, and other specific to your industry</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 Operations Section Chief manages the technical team and staff who investigate and try to resolve the cyber incident;  The IT, Cybersecurity  or other manager may be appointed to this position</a:t>
            </a:r>
          </a:p>
          <a:p>
            <a:pPr marL="285750" marR="0" indent="-285750" algn="just">
              <a:spcBef>
                <a:spcPts val="300"/>
              </a:spcBef>
              <a:spcAft>
                <a:spcPts val="30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The Planning Section Chief facilitates the ICS4ICS process and meetings; They are responsible for ensure documentation is created to allow shirt turnover and to meet legal requirements.</a:t>
            </a:r>
          </a:p>
          <a:p>
            <a:pPr marL="0" marR="0" indent="0" algn="just">
              <a:spcBef>
                <a:spcPts val="300"/>
              </a:spcBef>
              <a:spcAft>
                <a:spcPts val="300"/>
              </a:spcAft>
              <a:buFont typeface="Arial" panose="020B0604020202020204" pitchFamily="34" charset="0"/>
              <a:buNone/>
            </a:pPr>
            <a:endParaRPr lang="en-US" sz="1800" b="0" i="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9BE90-B5C0-4277-908C-3A79F09AC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67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ICS4ICS exercise will begin with background information.</a:t>
            </a:r>
          </a:p>
        </p:txBody>
      </p:sp>
      <p:sp>
        <p:nvSpPr>
          <p:cNvPr id="4" name="Slide Number Placeholder 3"/>
          <p:cNvSpPr>
            <a:spLocks noGrp="1"/>
          </p:cNvSpPr>
          <p:nvPr>
            <p:ph type="sldNum" sz="quarter" idx="5"/>
          </p:nvPr>
        </p:nvSpPr>
        <p:spPr/>
        <p:txBody>
          <a:bodyPr/>
          <a:lstStyle/>
          <a:p>
            <a:fld id="{EBB2A799-6CDD-4842-A654-75D90809F697}" type="slidenum">
              <a:rPr lang="en-US" smtClean="0"/>
              <a:t>12</a:t>
            </a:fld>
            <a:endParaRPr lang="en-US" dirty="0"/>
          </a:p>
        </p:txBody>
      </p:sp>
    </p:spTree>
    <p:extLst>
      <p:ext uri="{BB962C8B-B14F-4D97-AF65-F5344CB8AC3E}">
        <p14:creationId xmlns:p14="http://schemas.microsoft.com/office/powerpoint/2010/main" val="384988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2CD18E-D0BE-3F4C-9547-0793191EC6D1}"/>
              </a:ext>
            </a:extLst>
          </p:cNvPr>
          <p:cNvPicPr>
            <a:picLocks noChangeAspect="1"/>
          </p:cNvPicPr>
          <p:nvPr/>
        </p:nvPicPr>
        <p:blipFill>
          <a:blip r:embed="rId2"/>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5B977B20-8F6C-B945-B4DD-FE4EADB4CEF9}"/>
              </a:ext>
            </a:extLst>
          </p:cNvPr>
          <p:cNvPicPr>
            <a:picLocks noChangeAspect="1"/>
          </p:cNvPicPr>
          <p:nvPr/>
        </p:nvPicPr>
        <p:blipFill rotWithShape="1">
          <a:blip r:embed="rId3"/>
          <a:srcRect l="2" r="31145"/>
          <a:stretch/>
        </p:blipFill>
        <p:spPr>
          <a:xfrm>
            <a:off x="0" y="0"/>
            <a:ext cx="8394705" cy="6858000"/>
          </a:xfrm>
          <a:prstGeom prst="rect">
            <a:avLst/>
          </a:prstGeom>
        </p:spPr>
      </p:pic>
      <p:sp>
        <p:nvSpPr>
          <p:cNvPr id="2" name="Title 1">
            <a:extLst>
              <a:ext uri="{FF2B5EF4-FFF2-40B4-BE49-F238E27FC236}">
                <a16:creationId xmlns:a16="http://schemas.microsoft.com/office/drawing/2014/main" id="{7C000F7D-106D-094E-A49E-44E2F15C45BC}"/>
              </a:ext>
            </a:extLst>
          </p:cNvPr>
          <p:cNvSpPr>
            <a:spLocks noGrp="1"/>
          </p:cNvSpPr>
          <p:nvPr>
            <p:ph type="ctrTitle"/>
          </p:nvPr>
        </p:nvSpPr>
        <p:spPr>
          <a:xfrm>
            <a:off x="576949" y="2596695"/>
            <a:ext cx="7817758" cy="1594081"/>
          </a:xfrm>
        </p:spPr>
        <p:txBody>
          <a:bodyPr anchor="b"/>
          <a:lstStyle>
            <a:lvl1pPr algn="l">
              <a:defRPr sz="60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8E77E4F0-0A82-444F-8DB4-F0DA82AF6244}"/>
              </a:ext>
            </a:extLst>
          </p:cNvPr>
          <p:cNvSpPr>
            <a:spLocks noGrp="1"/>
          </p:cNvSpPr>
          <p:nvPr>
            <p:ph type="subTitle" idx="1" hasCustomPrompt="1"/>
          </p:nvPr>
        </p:nvSpPr>
        <p:spPr>
          <a:xfrm>
            <a:off x="576947" y="4195768"/>
            <a:ext cx="7817758" cy="447448"/>
          </a:xfrm>
        </p:spPr>
        <p:txBody>
          <a:bodyPr/>
          <a:lstStyle>
            <a:lvl1pPr marL="0" indent="0" algn="l">
              <a:buNone/>
              <a:defRPr lang="en-US" sz="24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dirty="0" err="1"/>
              <a:t>subheadline</a:t>
            </a:r>
            <a:r>
              <a:rPr lang="en-US" dirty="0"/>
              <a:t> style</a:t>
            </a:r>
          </a:p>
        </p:txBody>
      </p:sp>
      <p:sp>
        <p:nvSpPr>
          <p:cNvPr id="20" name="Text Placeholder 19">
            <a:extLst>
              <a:ext uri="{FF2B5EF4-FFF2-40B4-BE49-F238E27FC236}">
                <a16:creationId xmlns:a16="http://schemas.microsoft.com/office/drawing/2014/main" id="{4500ED70-D89E-0B44-9B57-CBA77662CE4E}"/>
              </a:ext>
            </a:extLst>
          </p:cNvPr>
          <p:cNvSpPr>
            <a:spLocks noGrp="1"/>
          </p:cNvSpPr>
          <p:nvPr>
            <p:ph type="body" sz="quarter" idx="10"/>
          </p:nvPr>
        </p:nvSpPr>
        <p:spPr>
          <a:xfrm>
            <a:off x="548824" y="5710125"/>
            <a:ext cx="7817759" cy="340969"/>
          </a:xfrm>
        </p:spPr>
        <p:txBody>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19">
            <a:extLst>
              <a:ext uri="{FF2B5EF4-FFF2-40B4-BE49-F238E27FC236}">
                <a16:creationId xmlns:a16="http://schemas.microsoft.com/office/drawing/2014/main" id="{0598B1D2-4DF0-D044-AF03-D1DEAAE505FB}"/>
              </a:ext>
            </a:extLst>
          </p:cNvPr>
          <p:cNvSpPr>
            <a:spLocks noGrp="1"/>
          </p:cNvSpPr>
          <p:nvPr>
            <p:ph type="body" sz="quarter" idx="11"/>
          </p:nvPr>
        </p:nvSpPr>
        <p:spPr>
          <a:xfrm>
            <a:off x="548824" y="6014926"/>
            <a:ext cx="7817759" cy="340969"/>
          </a:xfrm>
        </p:spPr>
        <p:txBody>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5" name="Graphic 4">
            <a:extLst>
              <a:ext uri="{FF2B5EF4-FFF2-40B4-BE49-F238E27FC236}">
                <a16:creationId xmlns:a16="http://schemas.microsoft.com/office/drawing/2014/main" id="{F1F1AC3F-DA64-143A-F91B-EDFEAE2D7E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14557" y="1107440"/>
            <a:ext cx="3093720" cy="883920"/>
          </a:xfrm>
          <a:prstGeom prst="rect">
            <a:avLst/>
          </a:prstGeom>
        </p:spPr>
      </p:pic>
    </p:spTree>
    <p:extLst>
      <p:ext uri="{BB962C8B-B14F-4D97-AF65-F5344CB8AC3E}">
        <p14:creationId xmlns:p14="http://schemas.microsoft.com/office/powerpoint/2010/main" val="4024977544"/>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DABD07-4C52-3147-8A7B-46CEE3A35587}"/>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CA80F5-63A8-F14E-9C24-3DBFC03158DD}"/>
              </a:ext>
            </a:extLst>
          </p:cNvPr>
          <p:cNvSpPr>
            <a:spLocks noGrp="1"/>
          </p:cNvSpPr>
          <p:nvPr>
            <p:ph type="title" hasCustomPrompt="1"/>
          </p:nvPr>
        </p:nvSpPr>
        <p:spPr>
          <a:xfrm>
            <a:off x="1045030" y="1709739"/>
            <a:ext cx="10116456" cy="2354262"/>
          </a:xfrm>
        </p:spPr>
        <p:txBody>
          <a:bodyPr anchor="b"/>
          <a:lstStyle>
            <a:lvl1pPr marL="287338" indent="-287338" algn="l">
              <a:lnSpc>
                <a:spcPct val="100000"/>
              </a:lnSpc>
              <a:tabLst/>
              <a:defRPr sz="4400" b="1" i="1">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0957C64-A17B-4145-B508-F82B11EB4658}"/>
              </a:ext>
            </a:extLst>
          </p:cNvPr>
          <p:cNvSpPr>
            <a:spLocks noGrp="1"/>
          </p:cNvSpPr>
          <p:nvPr>
            <p:ph type="body" idx="1"/>
          </p:nvPr>
        </p:nvSpPr>
        <p:spPr>
          <a:xfrm>
            <a:off x="571500" y="4313693"/>
            <a:ext cx="11049000" cy="1500187"/>
          </a:xfrm>
        </p:spPr>
        <p:txBody>
          <a:bodyPr/>
          <a:lstStyle>
            <a:lvl1pPr marL="0" indent="0" algn="ctr">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2513792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422E-3444-0648-9B62-A8A57739C014}"/>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1090731E-4BA4-7340-99D8-8D6A692B30B9}"/>
              </a:ext>
            </a:extLst>
          </p:cNvPr>
          <p:cNvSpPr>
            <a:spLocks noGrp="1"/>
          </p:cNvSpPr>
          <p:nvPr>
            <p:ph type="sldNum" sz="quarter" idx="10"/>
          </p:nvPr>
        </p:nvSpPr>
        <p:spPr/>
        <p:txBody>
          <a:bodyPr/>
          <a:lstStyle/>
          <a:p>
            <a:fld id="{F26FCF8D-5707-234F-B224-6831E3A998AE}" type="slidenum">
              <a:rPr lang="en-US" smtClean="0"/>
              <a:pPr/>
              <a:t>‹#›</a:t>
            </a:fld>
            <a:endParaRPr lang="en-US" dirty="0"/>
          </a:p>
        </p:txBody>
      </p:sp>
      <p:sp>
        <p:nvSpPr>
          <p:cNvPr id="7" name="Text Placeholder 9">
            <a:extLst>
              <a:ext uri="{FF2B5EF4-FFF2-40B4-BE49-F238E27FC236}">
                <a16:creationId xmlns:a16="http://schemas.microsoft.com/office/drawing/2014/main" id="{E1402694-67CF-814F-9F40-B38674187050}"/>
              </a:ext>
            </a:extLst>
          </p:cNvPr>
          <p:cNvSpPr>
            <a:spLocks noGrp="1"/>
          </p:cNvSpPr>
          <p:nvPr>
            <p:ph type="body" sz="quarter" idx="13"/>
          </p:nvPr>
        </p:nvSpPr>
        <p:spPr>
          <a:xfrm>
            <a:off x="571500" y="1062719"/>
            <a:ext cx="10515600" cy="504825"/>
          </a:xfrm>
        </p:spPr>
        <p:txBody>
          <a:bodyPr>
            <a:noAutofit/>
          </a:bodyPr>
          <a:lstStyle>
            <a:lvl1pPr marL="0" indent="0">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44528477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A44890-4AF5-1F42-B300-E0C487AFD0FE}"/>
              </a:ext>
            </a:extLst>
          </p:cNvPr>
          <p:cNvSpPr>
            <a:spLocks noGrp="1"/>
          </p:cNvSpPr>
          <p:nvPr>
            <p:ph type="sldNum" sz="quarter" idx="10"/>
          </p:nvPr>
        </p:nvSpPr>
        <p:spPr/>
        <p:txBody>
          <a:bodyPr/>
          <a:lstStyle/>
          <a:p>
            <a:fld id="{F26FCF8D-5707-234F-B224-6831E3A998AE}" type="slidenum">
              <a:rPr lang="en-US" smtClean="0"/>
              <a:pPr/>
              <a:t>‹#›</a:t>
            </a:fld>
            <a:endParaRPr lang="en-US" dirty="0"/>
          </a:p>
        </p:txBody>
      </p:sp>
    </p:spTree>
    <p:extLst>
      <p:ext uri="{BB962C8B-B14F-4D97-AF65-F5344CB8AC3E}">
        <p14:creationId xmlns:p14="http://schemas.microsoft.com/office/powerpoint/2010/main" val="398646841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621B27-E38C-9E4C-A1E1-E2A8223CB3C9}"/>
              </a:ext>
            </a:extLst>
          </p:cNvPr>
          <p:cNvSpPr>
            <a:spLocks noGrp="1"/>
          </p:cNvSpPr>
          <p:nvPr>
            <p:ph type="pic" idx="1"/>
          </p:nvPr>
        </p:nvSpPr>
        <p:spPr>
          <a:xfrm>
            <a:off x="571500" y="571501"/>
            <a:ext cx="11049000" cy="57118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Slide Number Placeholder 7">
            <a:extLst>
              <a:ext uri="{FF2B5EF4-FFF2-40B4-BE49-F238E27FC236}">
                <a16:creationId xmlns:a16="http://schemas.microsoft.com/office/drawing/2014/main" id="{1E084CF9-F77D-5A43-8BEF-E0E7B2C9D03F}"/>
              </a:ext>
            </a:extLst>
          </p:cNvPr>
          <p:cNvSpPr>
            <a:spLocks noGrp="1"/>
          </p:cNvSpPr>
          <p:nvPr>
            <p:ph type="sldNum" sz="quarter" idx="10"/>
          </p:nvPr>
        </p:nvSpPr>
        <p:spPr/>
        <p:txBody>
          <a:bodyPr/>
          <a:lstStyle/>
          <a:p>
            <a:fld id="{F26FCF8D-5707-234F-B224-6831E3A998AE}" type="slidenum">
              <a:rPr lang="en-US" smtClean="0"/>
              <a:pPr/>
              <a:t>‹#›</a:t>
            </a:fld>
            <a:endParaRPr lang="en-US" dirty="0"/>
          </a:p>
        </p:txBody>
      </p:sp>
    </p:spTree>
    <p:extLst>
      <p:ext uri="{BB962C8B-B14F-4D97-AF65-F5344CB8AC3E}">
        <p14:creationId xmlns:p14="http://schemas.microsoft.com/office/powerpoint/2010/main" val="262796016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03687-9738-A04D-A1CD-E923918F2FD5}"/>
              </a:ext>
            </a:extLst>
          </p:cNvPr>
          <p:cNvSpPr>
            <a:spLocks noGrp="1"/>
          </p:cNvSpPr>
          <p:nvPr>
            <p:ph type="sldNum" sz="quarter" idx="10"/>
          </p:nvPr>
        </p:nvSpPr>
        <p:spPr/>
        <p:txBody>
          <a:bodyPr/>
          <a:lstStyle/>
          <a:p>
            <a:fld id="{F26FCF8D-5707-234F-B224-6831E3A998AE}" type="slidenum">
              <a:rPr lang="en-US" smtClean="0"/>
              <a:pPr/>
              <a:t>‹#›</a:t>
            </a:fld>
            <a:endParaRPr lang="en-US" dirty="0"/>
          </a:p>
        </p:txBody>
      </p:sp>
      <p:pic>
        <p:nvPicPr>
          <p:cNvPr id="4" name="Picture 3" descr="Icon&#10;&#10;Description automatically generated with low confidence">
            <a:extLst>
              <a:ext uri="{FF2B5EF4-FFF2-40B4-BE49-F238E27FC236}">
                <a16:creationId xmlns:a16="http://schemas.microsoft.com/office/drawing/2014/main" id="{BBE61C66-849C-AF40-9BF2-007FBCB270AF}"/>
              </a:ext>
            </a:extLst>
          </p:cNvPr>
          <p:cNvPicPr>
            <a:picLocks noChangeAspect="1"/>
          </p:cNvPicPr>
          <p:nvPr/>
        </p:nvPicPr>
        <p:blipFill>
          <a:blip r:embed="rId2"/>
          <a:stretch>
            <a:fillRect/>
          </a:stretch>
        </p:blipFill>
        <p:spPr>
          <a:xfrm>
            <a:off x="0" y="0"/>
            <a:ext cx="12192000" cy="6858000"/>
          </a:xfrm>
          <a:prstGeom prst="rect">
            <a:avLst/>
          </a:prstGeom>
        </p:spPr>
      </p:pic>
      <p:pic>
        <p:nvPicPr>
          <p:cNvPr id="2" name="Graphic 1">
            <a:extLst>
              <a:ext uri="{FF2B5EF4-FFF2-40B4-BE49-F238E27FC236}">
                <a16:creationId xmlns:a16="http://schemas.microsoft.com/office/drawing/2014/main" id="{B73AB45C-30A3-CFF3-F377-3AAD429309F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0" y="2413000"/>
            <a:ext cx="7112000" cy="2032000"/>
          </a:xfrm>
          <a:prstGeom prst="rect">
            <a:avLst/>
          </a:prstGeom>
        </p:spPr>
      </p:pic>
    </p:spTree>
    <p:extLst>
      <p:ext uri="{BB962C8B-B14F-4D97-AF65-F5344CB8AC3E}">
        <p14:creationId xmlns:p14="http://schemas.microsoft.com/office/powerpoint/2010/main" val="88923168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03687-9738-A04D-A1CD-E923918F2FD5}"/>
              </a:ext>
            </a:extLst>
          </p:cNvPr>
          <p:cNvSpPr>
            <a:spLocks noGrp="1"/>
          </p:cNvSpPr>
          <p:nvPr>
            <p:ph type="sldNum" sz="quarter" idx="10"/>
          </p:nvPr>
        </p:nvSpPr>
        <p:spPr/>
        <p:txBody>
          <a:bodyPr/>
          <a:lstStyle/>
          <a:p>
            <a:fld id="{F26FCF8D-5707-234F-B224-6831E3A998AE}" type="slidenum">
              <a:rPr lang="en-US" smtClean="0"/>
              <a:pPr/>
              <a:t>‹#›</a:t>
            </a:fld>
            <a:endParaRPr lang="en-US" dirty="0"/>
          </a:p>
        </p:txBody>
      </p:sp>
      <p:pic>
        <p:nvPicPr>
          <p:cNvPr id="4" name="Picture 3">
            <a:extLst>
              <a:ext uri="{FF2B5EF4-FFF2-40B4-BE49-F238E27FC236}">
                <a16:creationId xmlns:a16="http://schemas.microsoft.com/office/drawing/2014/main" id="{BBE61C66-849C-AF40-9BF2-007FBCB270AF}"/>
              </a:ext>
            </a:extLst>
          </p:cNvPr>
          <p:cNvPicPr>
            <a:picLocks noChangeAspect="1"/>
          </p:cNvPicPr>
          <p:nvPr/>
        </p:nvPicPr>
        <p:blipFill>
          <a:blip r:embed="rId2"/>
          <a:srcRect/>
          <a:stretch/>
        </p:blipFill>
        <p:spPr>
          <a:xfrm>
            <a:off x="0" y="0"/>
            <a:ext cx="12192000" cy="6858000"/>
          </a:xfrm>
          <a:prstGeom prst="rect">
            <a:avLst/>
          </a:prstGeom>
        </p:spPr>
      </p:pic>
      <p:pic>
        <p:nvPicPr>
          <p:cNvPr id="2" name="Graphic 1">
            <a:extLst>
              <a:ext uri="{FF2B5EF4-FFF2-40B4-BE49-F238E27FC236}">
                <a16:creationId xmlns:a16="http://schemas.microsoft.com/office/drawing/2014/main" id="{F52B361B-0A5E-AB42-4569-9204B73DEF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7780" y="2418080"/>
            <a:ext cx="7076440" cy="2021840"/>
          </a:xfrm>
          <a:prstGeom prst="rect">
            <a:avLst/>
          </a:prstGeom>
        </p:spPr>
      </p:pic>
    </p:spTree>
    <p:extLst>
      <p:ext uri="{BB962C8B-B14F-4D97-AF65-F5344CB8AC3E}">
        <p14:creationId xmlns:p14="http://schemas.microsoft.com/office/powerpoint/2010/main" val="260343785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4AE7-4079-4EF4-A0B0-2CAA6E042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69C50-0C1C-42D8-9D10-D13435143F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B1695-3763-4EAA-A2C0-55ECA22F10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1DFD4-9728-4259-9E5F-1088C28A371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5EC7B0D-E30E-4CA3-94B7-62A1D0789D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20F89-5211-49F5-8446-CBBEF037FE1D}"/>
              </a:ext>
            </a:extLst>
          </p:cNvPr>
          <p:cNvSpPr>
            <a:spLocks noGrp="1"/>
          </p:cNvSpPr>
          <p:nvPr>
            <p:ph type="sldNum" sz="quarter" idx="12"/>
          </p:nvPr>
        </p:nvSpPr>
        <p:spPr/>
        <p:txBody>
          <a:bodyPr/>
          <a:lstStyle/>
          <a:p>
            <a:fld id="{BA9E7A68-22E0-4AF7-ABFA-073EDD4BDE22}" type="slidenum">
              <a:rPr lang="en-US" smtClean="0"/>
              <a:t>‹#›</a:t>
            </a:fld>
            <a:endParaRPr lang="en-US" dirty="0"/>
          </a:p>
        </p:txBody>
      </p:sp>
    </p:spTree>
    <p:extLst>
      <p:ext uri="{BB962C8B-B14F-4D97-AF65-F5344CB8AC3E}">
        <p14:creationId xmlns:p14="http://schemas.microsoft.com/office/powerpoint/2010/main" val="290071531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609600" y="1153078"/>
            <a:ext cx="109728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609601" y="3472070"/>
            <a:ext cx="109728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6"/>
          </p:nvPr>
        </p:nvSpPr>
        <p:spPr>
          <a:ln/>
        </p:spPr>
        <p:txBody>
          <a:bodyPr/>
          <a:lstStyle>
            <a:lvl1pPr>
              <a:defRPr/>
            </a:lvl1pPr>
          </a:lstStyle>
          <a:p>
            <a:pPr>
              <a:defRPr/>
            </a:pPr>
            <a:endParaRPr lang="en-US" dirty="0"/>
          </a:p>
        </p:txBody>
      </p:sp>
      <p:sp>
        <p:nvSpPr>
          <p:cNvPr id="7" name="Slide Number Placeholder 3"/>
          <p:cNvSpPr>
            <a:spLocks noGrp="1"/>
          </p:cNvSpPr>
          <p:nvPr>
            <p:ph type="sldNum" sz="quarter" idx="17"/>
          </p:nvPr>
        </p:nvSpPr>
        <p:spPr>
          <a:ln/>
        </p:spPr>
        <p:txBody>
          <a:bodyPr/>
          <a:lstStyle>
            <a:lvl1pPr>
              <a:defRPr/>
            </a:lvl1pPr>
          </a:lstStyle>
          <a:p>
            <a:fld id="{9B28F83A-D7F0-4596-88B0-B661B811DB24}" type="slidenum">
              <a:rPr lang="en-US" altLang="en-US"/>
              <a:pPr/>
              <a:t>‹#›</a:t>
            </a:fld>
            <a:endParaRPr lang="en-US" altLang="en-US" dirty="0"/>
          </a:p>
        </p:txBody>
      </p:sp>
    </p:spTree>
    <p:extLst>
      <p:ext uri="{BB962C8B-B14F-4D97-AF65-F5344CB8AC3E}">
        <p14:creationId xmlns:p14="http://schemas.microsoft.com/office/powerpoint/2010/main" val="172564302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57B5-7849-4CB4-BD55-71BCE5E0D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2690C-6D6D-4513-A58C-3962535B29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F1FAB-915C-4D1D-A61D-E04F0AC0F75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2747F1F-AD42-4085-A188-EF2A5600AA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59DA2D-653C-4DF3-8DB9-9961EE74C8DA}"/>
              </a:ext>
            </a:extLst>
          </p:cNvPr>
          <p:cNvSpPr>
            <a:spLocks noGrp="1"/>
          </p:cNvSpPr>
          <p:nvPr>
            <p:ph type="sldNum" sz="quarter" idx="12"/>
          </p:nvPr>
        </p:nvSpPr>
        <p:spPr/>
        <p:txBody>
          <a:bodyPr/>
          <a:lstStyle/>
          <a:p>
            <a:fld id="{BA9E7A68-22E0-4AF7-ABFA-073EDD4BDE22}" type="slidenum">
              <a:rPr lang="en-US" smtClean="0"/>
              <a:t>‹#›</a:t>
            </a:fld>
            <a:endParaRPr lang="en-US" dirty="0"/>
          </a:p>
        </p:txBody>
      </p:sp>
    </p:spTree>
    <p:extLst>
      <p:ext uri="{BB962C8B-B14F-4D97-AF65-F5344CB8AC3E}">
        <p14:creationId xmlns:p14="http://schemas.microsoft.com/office/powerpoint/2010/main" val="39046072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988D-B2C1-445B-A58A-ABF7C6A96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4DA9A7-BEDD-4058-BEF6-ACA26F792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7CFFC3-ED2D-4509-98D1-82AE4697475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3EFCA4-66E5-418A-8794-72C13ADBEC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4082CB-E9B3-4D50-85D8-B5BADFB1DA52}"/>
              </a:ext>
            </a:extLst>
          </p:cNvPr>
          <p:cNvSpPr>
            <a:spLocks noGrp="1"/>
          </p:cNvSpPr>
          <p:nvPr>
            <p:ph type="sldNum" sz="quarter" idx="12"/>
          </p:nvPr>
        </p:nvSpPr>
        <p:spPr/>
        <p:txBody>
          <a:bodyPr/>
          <a:lstStyle/>
          <a:p>
            <a:fld id="{6C9CDF90-A601-4A72-BEC3-2CBD03EBE605}" type="slidenum">
              <a:rPr lang="en-US" smtClean="0"/>
              <a:t>‹#›</a:t>
            </a:fld>
            <a:endParaRPr lang="en-US" dirty="0"/>
          </a:p>
        </p:txBody>
      </p:sp>
    </p:spTree>
    <p:extLst>
      <p:ext uri="{BB962C8B-B14F-4D97-AF65-F5344CB8AC3E}">
        <p14:creationId xmlns:p14="http://schemas.microsoft.com/office/powerpoint/2010/main" val="217398103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0F7D-106D-094E-A49E-44E2F15C45BC}"/>
              </a:ext>
            </a:extLst>
          </p:cNvPr>
          <p:cNvSpPr>
            <a:spLocks noGrp="1"/>
          </p:cNvSpPr>
          <p:nvPr>
            <p:ph type="ctrTitle"/>
          </p:nvPr>
        </p:nvSpPr>
        <p:spPr>
          <a:xfrm>
            <a:off x="576949" y="2814416"/>
            <a:ext cx="4996537" cy="1594081"/>
          </a:xfrm>
        </p:spPr>
        <p:txBody>
          <a:bodyPr anchor="b"/>
          <a:lstStyle>
            <a:lvl1pPr algn="l">
              <a:defRPr sz="40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E77E4F0-0A82-444F-8DB4-F0DA82AF6244}"/>
              </a:ext>
            </a:extLst>
          </p:cNvPr>
          <p:cNvSpPr>
            <a:spLocks noGrp="1"/>
          </p:cNvSpPr>
          <p:nvPr>
            <p:ph type="subTitle" idx="1" hasCustomPrompt="1"/>
          </p:nvPr>
        </p:nvSpPr>
        <p:spPr>
          <a:xfrm>
            <a:off x="576947" y="4413488"/>
            <a:ext cx="4996537" cy="758763"/>
          </a:xfrm>
        </p:spPr>
        <p:txBody>
          <a:bodyPr/>
          <a:lstStyle>
            <a:lvl1pPr marL="0" indent="0" algn="l">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dirty="0" err="1"/>
              <a:t>subheadline</a:t>
            </a:r>
            <a:r>
              <a:rPr lang="en-US" dirty="0"/>
              <a:t> style</a:t>
            </a:r>
          </a:p>
        </p:txBody>
      </p:sp>
      <p:sp>
        <p:nvSpPr>
          <p:cNvPr id="20" name="Text Placeholder 19">
            <a:extLst>
              <a:ext uri="{FF2B5EF4-FFF2-40B4-BE49-F238E27FC236}">
                <a16:creationId xmlns:a16="http://schemas.microsoft.com/office/drawing/2014/main" id="{4500ED70-D89E-0B44-9B57-CBA77662CE4E}"/>
              </a:ext>
            </a:extLst>
          </p:cNvPr>
          <p:cNvSpPr>
            <a:spLocks noGrp="1"/>
          </p:cNvSpPr>
          <p:nvPr>
            <p:ph type="body" sz="quarter" idx="10"/>
          </p:nvPr>
        </p:nvSpPr>
        <p:spPr>
          <a:xfrm>
            <a:off x="548824" y="5710125"/>
            <a:ext cx="4996537" cy="306043"/>
          </a:xfrm>
        </p:spPr>
        <p:txBody>
          <a:bodyPr/>
          <a:lstStyle>
            <a:lvl1pPr marL="0" indent="0">
              <a:buNone/>
              <a:defRPr sz="18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19">
            <a:extLst>
              <a:ext uri="{FF2B5EF4-FFF2-40B4-BE49-F238E27FC236}">
                <a16:creationId xmlns:a16="http://schemas.microsoft.com/office/drawing/2014/main" id="{0598B1D2-4DF0-D044-AF03-D1DEAAE505FB}"/>
              </a:ext>
            </a:extLst>
          </p:cNvPr>
          <p:cNvSpPr>
            <a:spLocks noGrp="1"/>
          </p:cNvSpPr>
          <p:nvPr>
            <p:ph type="body" sz="quarter" idx="11"/>
          </p:nvPr>
        </p:nvSpPr>
        <p:spPr>
          <a:xfrm>
            <a:off x="548824" y="6014926"/>
            <a:ext cx="4996537" cy="306043"/>
          </a:xfrm>
        </p:spPr>
        <p:txBody>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8DDE9DC4-94B0-5D4C-972E-D272264D495C}"/>
              </a:ext>
            </a:extLst>
          </p:cNvPr>
          <p:cNvSpPr/>
          <p:nvPr/>
        </p:nvSpPr>
        <p:spPr>
          <a:xfrm>
            <a:off x="571500" y="6410552"/>
            <a:ext cx="5205186" cy="447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a:extLst>
              <a:ext uri="{FF2B5EF4-FFF2-40B4-BE49-F238E27FC236}">
                <a16:creationId xmlns:a16="http://schemas.microsoft.com/office/drawing/2014/main" id="{7407DA96-8F89-8242-896F-E6AC8180222F}"/>
              </a:ext>
            </a:extLst>
          </p:cNvPr>
          <p:cNvSpPr>
            <a:spLocks noGrp="1"/>
          </p:cNvSpPr>
          <p:nvPr>
            <p:ph type="pic" sz="quarter" idx="12"/>
          </p:nvPr>
        </p:nvSpPr>
        <p:spPr>
          <a:xfrm>
            <a:off x="6096000" y="-2"/>
            <a:ext cx="6096000" cy="6858001"/>
          </a:xfrm>
        </p:spPr>
        <p:txBody>
          <a:bodyPr/>
          <a:lstStyle/>
          <a:p>
            <a:endParaRPr lang="en-US" dirty="0"/>
          </a:p>
        </p:txBody>
      </p:sp>
      <p:pic>
        <p:nvPicPr>
          <p:cNvPr id="6" name="Picture 5">
            <a:extLst>
              <a:ext uri="{FF2B5EF4-FFF2-40B4-BE49-F238E27FC236}">
                <a16:creationId xmlns:a16="http://schemas.microsoft.com/office/drawing/2014/main" id="{4CDE8782-3C72-9ABF-E5A5-0347970A66F3}"/>
              </a:ext>
            </a:extLst>
          </p:cNvPr>
          <p:cNvPicPr>
            <a:picLocks noChangeAspect="1"/>
          </p:cNvPicPr>
          <p:nvPr userDrawn="1"/>
        </p:nvPicPr>
        <p:blipFill>
          <a:blip r:embed="rId2"/>
          <a:stretch>
            <a:fillRect/>
          </a:stretch>
        </p:blipFill>
        <p:spPr>
          <a:xfrm>
            <a:off x="565866" y="565083"/>
            <a:ext cx="4000464" cy="1879429"/>
          </a:xfrm>
          <a:prstGeom prst="rect">
            <a:avLst/>
          </a:prstGeom>
        </p:spPr>
      </p:pic>
    </p:spTree>
    <p:extLst>
      <p:ext uri="{BB962C8B-B14F-4D97-AF65-F5344CB8AC3E}">
        <p14:creationId xmlns:p14="http://schemas.microsoft.com/office/powerpoint/2010/main" val="2009776998"/>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a:xfrm>
            <a:off x="571500" y="3429000"/>
            <a:ext cx="5295900" cy="549275"/>
          </a:xfrm>
        </p:spPr>
        <p:txBody>
          <a:bodyPr anchor="b" anchorCtr="0">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6324600" y="571500"/>
            <a:ext cx="5295900" cy="5605463"/>
          </a:xfrm>
        </p:spPr>
        <p:txBody>
          <a:bodyPr anchor="ctr" anchorCtr="0">
            <a:noAutofit/>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3934733"/>
            <a:ext cx="5295900" cy="504825"/>
          </a:xfrm>
        </p:spPr>
        <p:txBody>
          <a:bodyPr>
            <a:noAutofit/>
          </a:bodyPr>
          <a:lstStyle>
            <a:lvl1pPr marL="0" indent="0">
              <a:buNone/>
              <a:defRPr lang="en-US" sz="2000" b="1" kern="1200" dirty="0" smtClean="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lvl="0"/>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Tree>
    <p:extLst>
      <p:ext uri="{BB962C8B-B14F-4D97-AF65-F5344CB8AC3E}">
        <p14:creationId xmlns:p14="http://schemas.microsoft.com/office/powerpoint/2010/main" val="137810589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5295900" cy="44577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1062719"/>
            <a:ext cx="10515600" cy="504825"/>
          </a:xfrm>
        </p:spPr>
        <p:txBody>
          <a:bodyPr>
            <a:noAutofit/>
          </a:bodyPr>
          <a:lstStyle>
            <a:lvl1pPr marL="0" indent="0">
              <a:buNone/>
              <a:defRPr sz="2000" b="1">
                <a:solidFill>
                  <a:schemeClr val="accent2"/>
                </a:solidFill>
              </a:defRPr>
            </a:lvl1pPr>
            <a:lvl2pPr marL="457200" indent="0">
              <a:buNone/>
              <a:defRPr/>
            </a:lvl2pPr>
          </a:lstStyle>
          <a:p>
            <a:pPr lvl="0"/>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5" name="Content Placeholder 4">
            <a:extLst>
              <a:ext uri="{FF2B5EF4-FFF2-40B4-BE49-F238E27FC236}">
                <a16:creationId xmlns:a16="http://schemas.microsoft.com/office/drawing/2014/main" id="{5EBE6EAD-1FD0-0C40-A2FC-FF4D9B0AE553}"/>
              </a:ext>
            </a:extLst>
          </p:cNvPr>
          <p:cNvSpPr>
            <a:spLocks noGrp="1"/>
          </p:cNvSpPr>
          <p:nvPr>
            <p:ph sz="quarter" idx="15"/>
          </p:nvPr>
        </p:nvSpPr>
        <p:spPr>
          <a:xfrm>
            <a:off x="6324600" y="1825625"/>
            <a:ext cx="5295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10360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guide id="4" orient="horz" pos="11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hasCustomPrompt="1"/>
          </p:nvPr>
        </p:nvSpPr>
        <p:spPr>
          <a:xfrm>
            <a:off x="571501" y="571500"/>
            <a:ext cx="5295900" cy="549275"/>
          </a:xfrm>
        </p:spPr>
        <p:txBody>
          <a:bodyPr>
            <a:noAutofit/>
          </a:bodyPr>
          <a:lstStyle>
            <a:lvl1pPr>
              <a:defRPr b="0"/>
            </a:lvl1pPr>
          </a:lstStyle>
          <a:p>
            <a:r>
              <a:rPr lang="en-US" dirty="0"/>
              <a:t>Click to edit Master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5295900" cy="44577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6" name="Picture Placeholder 5">
            <a:extLst>
              <a:ext uri="{FF2B5EF4-FFF2-40B4-BE49-F238E27FC236}">
                <a16:creationId xmlns:a16="http://schemas.microsoft.com/office/drawing/2014/main" id="{392D4A60-10B1-1F49-8E40-464C899A3A05}"/>
              </a:ext>
            </a:extLst>
          </p:cNvPr>
          <p:cNvSpPr>
            <a:spLocks noGrp="1"/>
          </p:cNvSpPr>
          <p:nvPr>
            <p:ph type="pic" sz="quarter" idx="15"/>
          </p:nvPr>
        </p:nvSpPr>
        <p:spPr>
          <a:xfrm>
            <a:off x="6324600" y="0"/>
            <a:ext cx="5867399" cy="6858000"/>
          </a:xfrm>
        </p:spPr>
        <p:txBody>
          <a:bodyPr/>
          <a:lstStyle/>
          <a:p>
            <a:endParaRPr lang="en-US" dirty="0"/>
          </a:p>
        </p:txBody>
      </p:sp>
      <p:sp>
        <p:nvSpPr>
          <p:cNvPr id="9" name="Text Placeholder 9">
            <a:extLst>
              <a:ext uri="{FF2B5EF4-FFF2-40B4-BE49-F238E27FC236}">
                <a16:creationId xmlns:a16="http://schemas.microsoft.com/office/drawing/2014/main" id="{C28C568B-A021-F84D-99FC-1975F0069BAA}"/>
              </a:ext>
            </a:extLst>
          </p:cNvPr>
          <p:cNvSpPr>
            <a:spLocks noGrp="1"/>
          </p:cNvSpPr>
          <p:nvPr>
            <p:ph type="body" sz="quarter" idx="13"/>
          </p:nvPr>
        </p:nvSpPr>
        <p:spPr>
          <a:xfrm>
            <a:off x="571500" y="1062719"/>
            <a:ext cx="5295900" cy="504825"/>
          </a:xfrm>
        </p:spPr>
        <p:txBody>
          <a:bodyPr>
            <a:noAutofit/>
          </a:bodyPr>
          <a:lstStyle>
            <a:lvl1pPr marL="0" indent="0">
              <a:buNone/>
              <a:defRPr sz="2000" b="1">
                <a:solidFill>
                  <a:schemeClr val="accent2"/>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7176451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guide id="4" orient="horz" pos="11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3390900" cy="4457700"/>
          </a:xfrm>
        </p:spPr>
        <p:txBody>
          <a:bodyPr>
            <a:noAutofit/>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1062719"/>
            <a:ext cx="10515600" cy="504825"/>
          </a:xfrm>
        </p:spPr>
        <p:txBody>
          <a:bodyPr>
            <a:noAutofit/>
          </a:bodyPr>
          <a:lstStyle>
            <a:lvl1pPr marL="0" indent="0">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marL="0" lvl="0" indent="0" algn="l" defTabSz="914400" rtl="0" eaLnBrk="1" latinLnBrk="0" hangingPunct="1">
              <a:lnSpc>
                <a:spcPct val="100000"/>
              </a:lnSpc>
              <a:spcBef>
                <a:spcPts val="1000"/>
              </a:spcBef>
              <a:spcAft>
                <a:spcPts val="1200"/>
              </a:spcAft>
              <a:buClr>
                <a:schemeClr val="accent2"/>
              </a:buClr>
              <a:buFont typeface="Arial" panose="020B0604020202020204" pitchFamily="34" charset="0"/>
              <a:buNone/>
            </a:pPr>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5" name="Content Placeholder 4">
            <a:extLst>
              <a:ext uri="{FF2B5EF4-FFF2-40B4-BE49-F238E27FC236}">
                <a16:creationId xmlns:a16="http://schemas.microsoft.com/office/drawing/2014/main" id="{5EBE6EAD-1FD0-0C40-A2FC-FF4D9B0AE553}"/>
              </a:ext>
            </a:extLst>
          </p:cNvPr>
          <p:cNvSpPr>
            <a:spLocks noGrp="1"/>
          </p:cNvSpPr>
          <p:nvPr>
            <p:ph sz="quarter" idx="15"/>
          </p:nvPr>
        </p:nvSpPr>
        <p:spPr>
          <a:xfrm>
            <a:off x="4381500" y="1825625"/>
            <a:ext cx="3390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F3ACCA0-0DEF-A04C-B1A0-2DFC7692F277}"/>
              </a:ext>
            </a:extLst>
          </p:cNvPr>
          <p:cNvSpPr>
            <a:spLocks noGrp="1"/>
          </p:cNvSpPr>
          <p:nvPr>
            <p:ph sz="quarter" idx="16"/>
          </p:nvPr>
        </p:nvSpPr>
        <p:spPr>
          <a:xfrm>
            <a:off x="8229600" y="1825625"/>
            <a:ext cx="3390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B8BA82E1-1424-2541-BE09-86DE35314370}"/>
              </a:ext>
            </a:extLst>
          </p:cNvPr>
          <p:cNvCxnSpPr/>
          <p:nvPr userDrawn="1"/>
        </p:nvCxnSpPr>
        <p:spPr>
          <a:xfrm>
            <a:off x="4165600" y="1959429"/>
            <a:ext cx="0" cy="4323896"/>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B961B3-D652-7F40-A41E-8D7433D7273E}"/>
              </a:ext>
            </a:extLst>
          </p:cNvPr>
          <p:cNvCxnSpPr/>
          <p:nvPr userDrawn="1"/>
        </p:nvCxnSpPr>
        <p:spPr>
          <a:xfrm>
            <a:off x="8011885" y="1959429"/>
            <a:ext cx="0" cy="4323896"/>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24070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2760">
          <p15:clr>
            <a:srgbClr val="FBAE40"/>
          </p15:clr>
        </p15:guide>
        <p15:guide id="3" pos="2496">
          <p15:clr>
            <a:srgbClr val="FBAE40"/>
          </p15:clr>
        </p15:guide>
        <p15:guide id="4" pos="4901">
          <p15:clr>
            <a:srgbClr val="FBAE40"/>
          </p15:clr>
        </p15:guide>
        <p15:guide id="5" pos="5184">
          <p15:clr>
            <a:srgbClr val="FBAE40"/>
          </p15:clr>
        </p15:guide>
        <p15:guide id="6" orient="horz" pos="11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422E-3444-0648-9B62-A8A57739C014}"/>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1090731E-4BA4-7340-99D8-8D6A692B30B9}"/>
              </a:ext>
            </a:extLst>
          </p:cNvPr>
          <p:cNvSpPr>
            <a:spLocks noGrp="1"/>
          </p:cNvSpPr>
          <p:nvPr>
            <p:ph type="sldNum" sz="quarter" idx="10"/>
          </p:nvPr>
        </p:nvSpPr>
        <p:spPr/>
        <p:txBody>
          <a:bodyPr/>
          <a:lstStyle/>
          <a:p>
            <a:fld id="{F26FCF8D-5707-234F-B224-6831E3A998AE}" type="slidenum">
              <a:rPr lang="en-US" smtClean="0"/>
              <a:pPr/>
              <a:t>‹#›</a:t>
            </a:fld>
            <a:endParaRPr lang="en-US" dirty="0"/>
          </a:p>
        </p:txBody>
      </p:sp>
      <p:sp>
        <p:nvSpPr>
          <p:cNvPr id="7" name="Text Placeholder 9">
            <a:extLst>
              <a:ext uri="{FF2B5EF4-FFF2-40B4-BE49-F238E27FC236}">
                <a16:creationId xmlns:a16="http://schemas.microsoft.com/office/drawing/2014/main" id="{E1402694-67CF-814F-9F40-B38674187050}"/>
              </a:ext>
            </a:extLst>
          </p:cNvPr>
          <p:cNvSpPr>
            <a:spLocks noGrp="1"/>
          </p:cNvSpPr>
          <p:nvPr>
            <p:ph type="body" sz="quarter" idx="13"/>
          </p:nvPr>
        </p:nvSpPr>
        <p:spPr>
          <a:xfrm>
            <a:off x="571500" y="1062719"/>
            <a:ext cx="10515600" cy="504825"/>
          </a:xfrm>
        </p:spPr>
        <p:txBody>
          <a:bodyPr>
            <a:noAutofit/>
          </a:bodyPr>
          <a:lstStyle>
            <a:lvl1pPr marL="0" indent="0">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60853806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621B27-E38C-9E4C-A1E1-E2A8223CB3C9}"/>
              </a:ext>
            </a:extLst>
          </p:cNvPr>
          <p:cNvSpPr>
            <a:spLocks noGrp="1"/>
          </p:cNvSpPr>
          <p:nvPr>
            <p:ph type="pic" idx="1"/>
          </p:nvPr>
        </p:nvSpPr>
        <p:spPr>
          <a:xfrm>
            <a:off x="571500" y="571501"/>
            <a:ext cx="11049000" cy="57118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Slide Number Placeholder 7">
            <a:extLst>
              <a:ext uri="{FF2B5EF4-FFF2-40B4-BE49-F238E27FC236}">
                <a16:creationId xmlns:a16="http://schemas.microsoft.com/office/drawing/2014/main" id="{1E084CF9-F77D-5A43-8BEF-E0E7B2C9D03F}"/>
              </a:ext>
            </a:extLst>
          </p:cNvPr>
          <p:cNvSpPr>
            <a:spLocks noGrp="1"/>
          </p:cNvSpPr>
          <p:nvPr>
            <p:ph type="sldNum" sz="quarter" idx="10"/>
          </p:nvPr>
        </p:nvSpPr>
        <p:spPr/>
        <p:txBody>
          <a:bodyPr/>
          <a:lstStyle/>
          <a:p>
            <a:fld id="{F26FCF8D-5707-234F-B224-6831E3A998AE}" type="slidenum">
              <a:rPr lang="en-US" smtClean="0"/>
              <a:pPr/>
              <a:t>‹#›</a:t>
            </a:fld>
            <a:endParaRPr lang="en-US" dirty="0"/>
          </a:p>
        </p:txBody>
      </p:sp>
    </p:spTree>
    <p:extLst>
      <p:ext uri="{BB962C8B-B14F-4D97-AF65-F5344CB8AC3E}">
        <p14:creationId xmlns:p14="http://schemas.microsoft.com/office/powerpoint/2010/main" val="383594924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03687-9738-A04D-A1CD-E923918F2FD5}"/>
              </a:ext>
            </a:extLst>
          </p:cNvPr>
          <p:cNvSpPr>
            <a:spLocks noGrp="1"/>
          </p:cNvSpPr>
          <p:nvPr>
            <p:ph type="sldNum" sz="quarter" idx="10"/>
          </p:nvPr>
        </p:nvSpPr>
        <p:spPr/>
        <p:txBody>
          <a:bodyPr/>
          <a:lstStyle/>
          <a:p>
            <a:fld id="{F26FCF8D-5707-234F-B224-6831E3A998AE}" type="slidenum">
              <a:rPr lang="en-US" smtClean="0"/>
              <a:pPr/>
              <a:t>‹#›</a:t>
            </a:fld>
            <a:endParaRPr lang="en-US" dirty="0"/>
          </a:p>
        </p:txBody>
      </p:sp>
      <p:pic>
        <p:nvPicPr>
          <p:cNvPr id="4" name="Picture 3" descr="Icon&#10;&#10;Description automatically generated with low confidence">
            <a:extLst>
              <a:ext uri="{FF2B5EF4-FFF2-40B4-BE49-F238E27FC236}">
                <a16:creationId xmlns:a16="http://schemas.microsoft.com/office/drawing/2014/main" id="{BBE61C66-849C-AF40-9BF2-007FBCB270A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B4A58385-D3EE-6B57-12C1-7A9F2F63DB9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0" y="2413000"/>
            <a:ext cx="7112000" cy="2032000"/>
          </a:xfrm>
          <a:prstGeom prst="rect">
            <a:avLst/>
          </a:prstGeom>
        </p:spPr>
      </p:pic>
    </p:spTree>
    <p:extLst>
      <p:ext uri="{BB962C8B-B14F-4D97-AF65-F5344CB8AC3E}">
        <p14:creationId xmlns:p14="http://schemas.microsoft.com/office/powerpoint/2010/main" val="127274280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03687-9738-A04D-A1CD-E923918F2FD5}"/>
              </a:ext>
            </a:extLst>
          </p:cNvPr>
          <p:cNvSpPr>
            <a:spLocks noGrp="1"/>
          </p:cNvSpPr>
          <p:nvPr>
            <p:ph type="sldNum" sz="quarter" idx="10"/>
          </p:nvPr>
        </p:nvSpPr>
        <p:spPr/>
        <p:txBody>
          <a:bodyPr/>
          <a:lstStyle/>
          <a:p>
            <a:fld id="{F26FCF8D-5707-234F-B224-6831E3A998AE}" type="slidenum">
              <a:rPr lang="en-US" smtClean="0"/>
              <a:pPr/>
              <a:t>‹#›</a:t>
            </a:fld>
            <a:endParaRPr lang="en-US" dirty="0"/>
          </a:p>
        </p:txBody>
      </p:sp>
      <p:pic>
        <p:nvPicPr>
          <p:cNvPr id="4" name="Picture 3">
            <a:extLst>
              <a:ext uri="{FF2B5EF4-FFF2-40B4-BE49-F238E27FC236}">
                <a16:creationId xmlns:a16="http://schemas.microsoft.com/office/drawing/2014/main" id="{BBE61C66-849C-AF40-9BF2-007FBCB270AF}"/>
              </a:ext>
            </a:extLst>
          </p:cNvPr>
          <p:cNvPicPr>
            <a:picLocks noChangeAspect="1"/>
          </p:cNvPicPr>
          <p:nvPr userDrawn="1"/>
        </p:nvPicPr>
        <p:blipFill>
          <a:blip r:embed="rId2"/>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4ACC7E-37F0-B8F2-D150-7F5142CF122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7780" y="2418080"/>
            <a:ext cx="7076440" cy="2021840"/>
          </a:xfrm>
          <a:prstGeom prst="rect">
            <a:avLst/>
          </a:prstGeom>
        </p:spPr>
      </p:pic>
    </p:spTree>
    <p:extLst>
      <p:ext uri="{BB962C8B-B14F-4D97-AF65-F5344CB8AC3E}">
        <p14:creationId xmlns:p14="http://schemas.microsoft.com/office/powerpoint/2010/main" val="359431610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2468563"/>
            <a:ext cx="110744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dirty="0"/>
              <a:t>Subtitle Slide</a:t>
            </a:r>
          </a:p>
        </p:txBody>
      </p:sp>
      <p:sp>
        <p:nvSpPr>
          <p:cNvPr id="4" name="Rectangle 3">
            <a:extLst>
              <a:ext uri="{FF2B5EF4-FFF2-40B4-BE49-F238E27FC236}">
                <a16:creationId xmlns:a16="http://schemas.microsoft.com/office/drawing/2014/main" id="{27D87ADA-645C-67DC-2C8B-644D640C3FC4}"/>
              </a:ext>
            </a:extLst>
          </p:cNvPr>
          <p:cNvSpPr/>
          <p:nvPr userDrawn="1"/>
        </p:nvSpPr>
        <p:spPr bwMode="auto">
          <a:xfrm>
            <a:off x="1066799"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807657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85AEE-B959-5EA2-93A7-CF6AC2BE0A49}"/>
              </a:ext>
            </a:extLst>
          </p:cNvPr>
          <p:cNvSpPr/>
          <p:nvPr userDrawn="1"/>
        </p:nvSpPr>
        <p:spPr bwMode="auto">
          <a:xfrm>
            <a:off x="990599" y="91440"/>
            <a:ext cx="10998199"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Content Placeholder 2"/>
          <p:cNvSpPr>
            <a:spLocks noGrp="1"/>
          </p:cNvSpPr>
          <p:nvPr>
            <p:ph sz="half" idx="10"/>
          </p:nvPr>
        </p:nvSpPr>
        <p:spPr>
          <a:xfrm>
            <a:off x="461432" y="1325562"/>
            <a:ext cx="5388864" cy="4846638"/>
          </a:xfrm>
          <a:prstGeom prst="rect">
            <a:avLst/>
          </a:prstGeom>
        </p:spPr>
        <p:txBody>
          <a:bodyPr/>
          <a:lstStyle>
            <a:lvl1pPr marL="228576" indent="-228576">
              <a:buClr>
                <a:srgbClr val="19396E"/>
              </a:buClr>
              <a:defRPr sz="2400" baseline="0">
                <a:solidFill>
                  <a:schemeClr val="tx1"/>
                </a:solidFill>
                <a:latin typeface="Calibri" pitchFamily="34" charset="0"/>
              </a:defRPr>
            </a:lvl1pPr>
            <a:lvl2pPr marL="457155" indent="-228576">
              <a:buClr>
                <a:srgbClr val="5D85A9"/>
              </a:buClr>
              <a:buFont typeface="Wingdings" charset="2"/>
              <a:buChar char="§"/>
              <a:defRPr sz="2000">
                <a:solidFill>
                  <a:schemeClr val="tx1"/>
                </a:solidFill>
                <a:latin typeface="Calibri" pitchFamily="34" charset="0"/>
              </a:defRPr>
            </a:lvl2pPr>
            <a:lvl3pPr marL="685732" indent="-228576">
              <a:buClr>
                <a:srgbClr val="19396E"/>
              </a:buClr>
              <a:buFont typeface="Courier New"/>
              <a:buChar char="o"/>
              <a:defRPr sz="1800">
                <a:solidFill>
                  <a:schemeClr val="tx1"/>
                </a:solidFill>
                <a:latin typeface="Calibri" pitchFamily="34" charset="0"/>
              </a:defRPr>
            </a:lvl3pPr>
            <a:lvl4pPr marL="914309" indent="-228576">
              <a:buClr>
                <a:srgbClr val="19396E"/>
              </a:buClr>
              <a:defRPr sz="1600">
                <a:solidFill>
                  <a:schemeClr val="tx1"/>
                </a:solidFill>
                <a:latin typeface="Calibri" pitchFamily="34" charset="0"/>
              </a:defRPr>
            </a:lvl4pPr>
            <a:lvl5pPr marL="2057196" indent="-228576">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Content Placeholder 2"/>
          <p:cNvSpPr>
            <a:spLocks noGrp="1"/>
          </p:cNvSpPr>
          <p:nvPr>
            <p:ph sz="half" idx="11"/>
          </p:nvPr>
        </p:nvSpPr>
        <p:spPr>
          <a:xfrm>
            <a:off x="6091936" y="1325562"/>
            <a:ext cx="5388864" cy="4846638"/>
          </a:xfrm>
          <a:prstGeom prst="rect">
            <a:avLst/>
          </a:prstGeom>
        </p:spPr>
        <p:txBody>
          <a:bodyPr/>
          <a:lstStyle>
            <a:lvl1pPr marL="228576" indent="-228576">
              <a:buClr>
                <a:srgbClr val="19396E"/>
              </a:buClr>
              <a:defRPr sz="2400" baseline="0">
                <a:solidFill>
                  <a:schemeClr val="tx1"/>
                </a:solidFill>
                <a:latin typeface="Calibri" pitchFamily="34" charset="0"/>
              </a:defRPr>
            </a:lvl1pPr>
            <a:lvl2pPr marL="457155" indent="-228576">
              <a:buClr>
                <a:srgbClr val="5D85A9"/>
              </a:buClr>
              <a:buFont typeface="Wingdings" charset="2"/>
              <a:buChar char="§"/>
              <a:defRPr sz="2000">
                <a:solidFill>
                  <a:schemeClr val="tx1"/>
                </a:solidFill>
                <a:latin typeface="Calibri" pitchFamily="34" charset="0"/>
              </a:defRPr>
            </a:lvl2pPr>
            <a:lvl3pPr marL="685732" indent="-228576">
              <a:buClr>
                <a:srgbClr val="19396E"/>
              </a:buClr>
              <a:buFont typeface="Courier New"/>
              <a:buChar char="o"/>
              <a:defRPr sz="1800">
                <a:solidFill>
                  <a:schemeClr val="tx1"/>
                </a:solidFill>
                <a:latin typeface="Calibri" pitchFamily="34" charset="0"/>
              </a:defRPr>
            </a:lvl3pPr>
            <a:lvl4pPr marL="914309" indent="-228576">
              <a:buClr>
                <a:srgbClr val="19396E"/>
              </a:buClr>
              <a:defRPr sz="1600">
                <a:solidFill>
                  <a:schemeClr val="tx1"/>
                </a:solidFill>
                <a:latin typeface="Calibri" pitchFamily="34" charset="0"/>
              </a:defRPr>
            </a:lvl4pPr>
            <a:lvl5pPr marL="2057196" indent="-228576">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990599" y="76200"/>
            <a:ext cx="9677402"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1871348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a:xfrm>
            <a:off x="571500" y="3429000"/>
            <a:ext cx="5295900" cy="549275"/>
          </a:xfrm>
        </p:spPr>
        <p:txBody>
          <a:bodyPr anchor="b" anchorCtr="0">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6324600" y="571500"/>
            <a:ext cx="5295900" cy="5605463"/>
          </a:xfrm>
        </p:spPr>
        <p:txBody>
          <a:bodyPr anchor="ctr" anchorCtr="0">
            <a:noAutofit/>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3934733"/>
            <a:ext cx="5295900" cy="504825"/>
          </a:xfrm>
        </p:spPr>
        <p:txBody>
          <a:bodyPr>
            <a:noAutofit/>
          </a:bodyPr>
          <a:lstStyle>
            <a:lvl1pPr marL="0" indent="0">
              <a:buNone/>
              <a:defRPr lang="en-US" sz="2000" b="1" kern="1200" dirty="0" smtClean="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lvl="0"/>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Tree>
    <p:extLst>
      <p:ext uri="{BB962C8B-B14F-4D97-AF65-F5344CB8AC3E}">
        <p14:creationId xmlns:p14="http://schemas.microsoft.com/office/powerpoint/2010/main" val="356648056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5295900" cy="44577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1062719"/>
            <a:ext cx="10515600" cy="504825"/>
          </a:xfrm>
        </p:spPr>
        <p:txBody>
          <a:bodyPr>
            <a:noAutofit/>
          </a:bodyPr>
          <a:lstStyle>
            <a:lvl1pPr marL="0" indent="0">
              <a:buNone/>
              <a:defRPr sz="2000" b="1">
                <a:solidFill>
                  <a:schemeClr val="accent2"/>
                </a:solidFill>
              </a:defRPr>
            </a:lvl1pPr>
            <a:lvl2pPr marL="457200" indent="0">
              <a:buNone/>
              <a:defRPr/>
            </a:lvl2pPr>
          </a:lstStyle>
          <a:p>
            <a:pPr lvl="0"/>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5" name="Content Placeholder 4">
            <a:extLst>
              <a:ext uri="{FF2B5EF4-FFF2-40B4-BE49-F238E27FC236}">
                <a16:creationId xmlns:a16="http://schemas.microsoft.com/office/drawing/2014/main" id="{5EBE6EAD-1FD0-0C40-A2FC-FF4D9B0AE553}"/>
              </a:ext>
            </a:extLst>
          </p:cNvPr>
          <p:cNvSpPr>
            <a:spLocks noGrp="1"/>
          </p:cNvSpPr>
          <p:nvPr>
            <p:ph sz="quarter" idx="15"/>
          </p:nvPr>
        </p:nvSpPr>
        <p:spPr>
          <a:xfrm>
            <a:off x="6324600" y="1825625"/>
            <a:ext cx="5295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27931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guide id="4" orient="horz" pos="11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hasCustomPrompt="1"/>
          </p:nvPr>
        </p:nvSpPr>
        <p:spPr>
          <a:xfrm>
            <a:off x="571501" y="571500"/>
            <a:ext cx="5295900" cy="549275"/>
          </a:xfrm>
        </p:spPr>
        <p:txBody>
          <a:bodyPr>
            <a:noAutofit/>
          </a:bodyPr>
          <a:lstStyle>
            <a:lvl1pPr>
              <a:defRPr b="0"/>
            </a:lvl1pPr>
          </a:lstStyle>
          <a:p>
            <a:r>
              <a:rPr lang="en-US" dirty="0"/>
              <a:t>Click to edit Master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5295900" cy="44577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6" name="Picture Placeholder 5">
            <a:extLst>
              <a:ext uri="{FF2B5EF4-FFF2-40B4-BE49-F238E27FC236}">
                <a16:creationId xmlns:a16="http://schemas.microsoft.com/office/drawing/2014/main" id="{392D4A60-10B1-1F49-8E40-464C899A3A05}"/>
              </a:ext>
            </a:extLst>
          </p:cNvPr>
          <p:cNvSpPr>
            <a:spLocks noGrp="1"/>
          </p:cNvSpPr>
          <p:nvPr>
            <p:ph type="pic" sz="quarter" idx="15"/>
          </p:nvPr>
        </p:nvSpPr>
        <p:spPr>
          <a:xfrm>
            <a:off x="6324600" y="0"/>
            <a:ext cx="5867399" cy="6858000"/>
          </a:xfrm>
        </p:spPr>
        <p:txBody>
          <a:bodyPr/>
          <a:lstStyle/>
          <a:p>
            <a:endParaRPr lang="en-US" dirty="0"/>
          </a:p>
        </p:txBody>
      </p:sp>
      <p:sp>
        <p:nvSpPr>
          <p:cNvPr id="9" name="Text Placeholder 9">
            <a:extLst>
              <a:ext uri="{FF2B5EF4-FFF2-40B4-BE49-F238E27FC236}">
                <a16:creationId xmlns:a16="http://schemas.microsoft.com/office/drawing/2014/main" id="{C28C568B-A021-F84D-99FC-1975F0069BAA}"/>
              </a:ext>
            </a:extLst>
          </p:cNvPr>
          <p:cNvSpPr>
            <a:spLocks noGrp="1"/>
          </p:cNvSpPr>
          <p:nvPr>
            <p:ph type="body" sz="quarter" idx="13"/>
          </p:nvPr>
        </p:nvSpPr>
        <p:spPr>
          <a:xfrm>
            <a:off x="571500" y="1062719"/>
            <a:ext cx="5295900" cy="504825"/>
          </a:xfrm>
        </p:spPr>
        <p:txBody>
          <a:bodyPr>
            <a:noAutofit/>
          </a:bodyPr>
          <a:lstStyle>
            <a:lvl1pPr marL="0" indent="0">
              <a:buNone/>
              <a:defRPr sz="2000" b="1">
                <a:solidFill>
                  <a:schemeClr val="accent2"/>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53512808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3984">
          <p15:clr>
            <a:srgbClr val="FBAE40"/>
          </p15:clr>
        </p15:guide>
        <p15:guide id="3" pos="3696">
          <p15:clr>
            <a:srgbClr val="FBAE40"/>
          </p15:clr>
        </p15:guide>
        <p15:guide id="4" orient="horz" pos="11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F1C1-8C0B-3449-99BC-704007AD7A27}"/>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DE805D3C-E76F-5046-BC67-7438375D5B30}"/>
              </a:ext>
            </a:extLst>
          </p:cNvPr>
          <p:cNvSpPr>
            <a:spLocks noGrp="1"/>
          </p:cNvSpPr>
          <p:nvPr>
            <p:ph idx="1"/>
          </p:nvPr>
        </p:nvSpPr>
        <p:spPr>
          <a:xfrm>
            <a:off x="571500" y="1825625"/>
            <a:ext cx="3390900" cy="4457700"/>
          </a:xfrm>
        </p:spPr>
        <p:txBody>
          <a:bodyPr>
            <a:noAutofit/>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243E66C0-425B-C345-BA45-AC90C800CCC6}"/>
              </a:ext>
            </a:extLst>
          </p:cNvPr>
          <p:cNvSpPr>
            <a:spLocks noGrp="1"/>
          </p:cNvSpPr>
          <p:nvPr>
            <p:ph type="body" sz="quarter" idx="13"/>
          </p:nvPr>
        </p:nvSpPr>
        <p:spPr>
          <a:xfrm>
            <a:off x="571500" y="1062719"/>
            <a:ext cx="10515600" cy="504825"/>
          </a:xfrm>
        </p:spPr>
        <p:txBody>
          <a:bodyPr>
            <a:noAutofit/>
          </a:bodyPr>
          <a:lstStyle>
            <a:lvl1pPr marL="0" indent="0">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a:lvl2pPr>
          </a:lstStyle>
          <a:p>
            <a:pPr marL="0" lvl="0" indent="0" algn="l" defTabSz="914400" rtl="0" eaLnBrk="1" latinLnBrk="0" hangingPunct="1">
              <a:lnSpc>
                <a:spcPct val="100000"/>
              </a:lnSpc>
              <a:spcBef>
                <a:spcPts val="1000"/>
              </a:spcBef>
              <a:spcAft>
                <a:spcPts val="1200"/>
              </a:spcAft>
              <a:buClr>
                <a:schemeClr val="accent2"/>
              </a:buClr>
              <a:buFont typeface="Arial" panose="020B0604020202020204" pitchFamily="34" charset="0"/>
              <a:buNone/>
            </a:pPr>
            <a:r>
              <a:rPr lang="en-US" dirty="0"/>
              <a:t>Click to edit Master text styles</a:t>
            </a:r>
          </a:p>
        </p:txBody>
      </p:sp>
      <p:sp>
        <p:nvSpPr>
          <p:cNvPr id="11" name="Slide Number Placeholder 10">
            <a:extLst>
              <a:ext uri="{FF2B5EF4-FFF2-40B4-BE49-F238E27FC236}">
                <a16:creationId xmlns:a16="http://schemas.microsoft.com/office/drawing/2014/main" id="{6E2E8E93-923A-214E-9CB2-9C09EDB08FBC}"/>
              </a:ext>
            </a:extLst>
          </p:cNvPr>
          <p:cNvSpPr>
            <a:spLocks noGrp="1"/>
          </p:cNvSpPr>
          <p:nvPr>
            <p:ph type="sldNum" sz="quarter" idx="14"/>
          </p:nvPr>
        </p:nvSpPr>
        <p:spPr/>
        <p:txBody>
          <a:bodyPr/>
          <a:lstStyle/>
          <a:p>
            <a:fld id="{F26FCF8D-5707-234F-B224-6831E3A998AE}" type="slidenum">
              <a:rPr lang="en-US" smtClean="0"/>
              <a:pPr/>
              <a:t>‹#›</a:t>
            </a:fld>
            <a:endParaRPr lang="en-US" dirty="0"/>
          </a:p>
        </p:txBody>
      </p:sp>
      <p:sp>
        <p:nvSpPr>
          <p:cNvPr id="5" name="Content Placeholder 4">
            <a:extLst>
              <a:ext uri="{FF2B5EF4-FFF2-40B4-BE49-F238E27FC236}">
                <a16:creationId xmlns:a16="http://schemas.microsoft.com/office/drawing/2014/main" id="{5EBE6EAD-1FD0-0C40-A2FC-FF4D9B0AE553}"/>
              </a:ext>
            </a:extLst>
          </p:cNvPr>
          <p:cNvSpPr>
            <a:spLocks noGrp="1"/>
          </p:cNvSpPr>
          <p:nvPr>
            <p:ph sz="quarter" idx="15"/>
          </p:nvPr>
        </p:nvSpPr>
        <p:spPr>
          <a:xfrm>
            <a:off x="4381500" y="1825625"/>
            <a:ext cx="3390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F3ACCA0-0DEF-A04C-B1A0-2DFC7692F277}"/>
              </a:ext>
            </a:extLst>
          </p:cNvPr>
          <p:cNvSpPr>
            <a:spLocks noGrp="1"/>
          </p:cNvSpPr>
          <p:nvPr>
            <p:ph sz="quarter" idx="16"/>
          </p:nvPr>
        </p:nvSpPr>
        <p:spPr>
          <a:xfrm>
            <a:off x="8229600" y="1825625"/>
            <a:ext cx="3390900" cy="44577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B8BA82E1-1424-2541-BE09-86DE35314370}"/>
              </a:ext>
            </a:extLst>
          </p:cNvPr>
          <p:cNvCxnSpPr/>
          <p:nvPr/>
        </p:nvCxnSpPr>
        <p:spPr>
          <a:xfrm>
            <a:off x="4165600" y="1959429"/>
            <a:ext cx="0" cy="4323896"/>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B961B3-D652-7F40-A41E-8D7433D7273E}"/>
              </a:ext>
            </a:extLst>
          </p:cNvPr>
          <p:cNvCxnSpPr/>
          <p:nvPr/>
        </p:nvCxnSpPr>
        <p:spPr>
          <a:xfrm>
            <a:off x="8011885" y="1959429"/>
            <a:ext cx="0" cy="4323896"/>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242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extLst>
    <p:ext uri="{DCECCB84-F9BA-43D5-87BE-67443E8EF086}">
      <p15:sldGuideLst xmlns:p15="http://schemas.microsoft.com/office/powerpoint/2012/main">
        <p15:guide id="2" pos="2760">
          <p15:clr>
            <a:srgbClr val="FBAE40"/>
          </p15:clr>
        </p15:guide>
        <p15:guide id="3" pos="2496">
          <p15:clr>
            <a:srgbClr val="FBAE40"/>
          </p15:clr>
        </p15:guide>
        <p15:guide id="4" pos="4901">
          <p15:clr>
            <a:srgbClr val="FBAE40"/>
          </p15:clr>
        </p15:guide>
        <p15:guide id="5" pos="5184">
          <p15:clr>
            <a:srgbClr val="FBAE40"/>
          </p15:clr>
        </p15:guide>
        <p15:guide id="6" orient="horz" pos="11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55DABD07-4C52-3147-8A7B-46CEE3A3558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CA80F5-63A8-F14E-9C24-3DBFC03158DD}"/>
              </a:ext>
            </a:extLst>
          </p:cNvPr>
          <p:cNvSpPr>
            <a:spLocks noGrp="1"/>
          </p:cNvSpPr>
          <p:nvPr>
            <p:ph type="title"/>
          </p:nvPr>
        </p:nvSpPr>
        <p:spPr>
          <a:xfrm>
            <a:off x="571500" y="1709739"/>
            <a:ext cx="11049000" cy="2354262"/>
          </a:xfrm>
        </p:spPr>
        <p:txBody>
          <a:bodyPr anchor="b"/>
          <a:lstStyle>
            <a:lvl1pPr algn="ctr">
              <a:lnSpc>
                <a:spcPct val="100000"/>
              </a:lnSpc>
              <a:defRPr sz="44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0957C64-A17B-4145-B508-F82B11EB4658}"/>
              </a:ext>
            </a:extLst>
          </p:cNvPr>
          <p:cNvSpPr>
            <a:spLocks noGrp="1"/>
          </p:cNvSpPr>
          <p:nvPr>
            <p:ph type="body" idx="1"/>
          </p:nvPr>
        </p:nvSpPr>
        <p:spPr>
          <a:xfrm>
            <a:off x="571500" y="4313693"/>
            <a:ext cx="11049000" cy="1500187"/>
          </a:xfrm>
        </p:spPr>
        <p:txBody>
          <a:bodyPr/>
          <a:lstStyle>
            <a:lvl1pPr marL="0" indent="0" algn="ctr">
              <a:buNone/>
              <a:defRPr lang="en-US" sz="2000" b="1" kern="1200" dirty="0" smtClean="0">
                <a:solidFill>
                  <a:schemeClr val="accent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5972969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55DABD07-4C52-3147-8A7B-46CEE3A3558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CA80F5-63A8-F14E-9C24-3DBFC03158DD}"/>
              </a:ext>
            </a:extLst>
          </p:cNvPr>
          <p:cNvSpPr>
            <a:spLocks noGrp="1"/>
          </p:cNvSpPr>
          <p:nvPr>
            <p:ph type="title" hasCustomPrompt="1"/>
          </p:nvPr>
        </p:nvSpPr>
        <p:spPr>
          <a:xfrm>
            <a:off x="1045030" y="1709739"/>
            <a:ext cx="10116456" cy="2354262"/>
          </a:xfrm>
        </p:spPr>
        <p:txBody>
          <a:bodyPr anchor="b"/>
          <a:lstStyle>
            <a:lvl1pPr marL="287338" indent="-287338" algn="l">
              <a:lnSpc>
                <a:spcPct val="100000"/>
              </a:lnSpc>
              <a:tabLst/>
              <a:defRPr sz="4400" b="1" i="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0957C64-A17B-4145-B508-F82B11EB4658}"/>
              </a:ext>
            </a:extLst>
          </p:cNvPr>
          <p:cNvSpPr>
            <a:spLocks noGrp="1"/>
          </p:cNvSpPr>
          <p:nvPr>
            <p:ph type="body" idx="1"/>
          </p:nvPr>
        </p:nvSpPr>
        <p:spPr>
          <a:xfrm>
            <a:off x="571500" y="4313693"/>
            <a:ext cx="11049000" cy="1500187"/>
          </a:xfrm>
        </p:spPr>
        <p:txBody>
          <a:bodyPr/>
          <a:lstStyle>
            <a:lvl1pPr marL="0" indent="0" algn="ctr">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4938882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DABD07-4C52-3147-8A7B-46CEE3A35587}"/>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CA80F5-63A8-F14E-9C24-3DBFC03158DD}"/>
              </a:ext>
            </a:extLst>
          </p:cNvPr>
          <p:cNvSpPr>
            <a:spLocks noGrp="1"/>
          </p:cNvSpPr>
          <p:nvPr>
            <p:ph type="title"/>
          </p:nvPr>
        </p:nvSpPr>
        <p:spPr>
          <a:xfrm>
            <a:off x="571500" y="1709739"/>
            <a:ext cx="11049000" cy="2354262"/>
          </a:xfrm>
        </p:spPr>
        <p:txBody>
          <a:bodyPr anchor="b"/>
          <a:lstStyle>
            <a:lvl1pPr algn="ctr">
              <a:lnSpc>
                <a:spcPct val="100000"/>
              </a:lnSpc>
              <a:defRPr sz="4400" b="1">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0957C64-A17B-4145-B508-F82B11EB4658}"/>
              </a:ext>
            </a:extLst>
          </p:cNvPr>
          <p:cNvSpPr>
            <a:spLocks noGrp="1"/>
          </p:cNvSpPr>
          <p:nvPr>
            <p:ph type="body" idx="1"/>
          </p:nvPr>
        </p:nvSpPr>
        <p:spPr>
          <a:xfrm>
            <a:off x="571500" y="4313693"/>
            <a:ext cx="11049000" cy="1500187"/>
          </a:xfrm>
        </p:spPr>
        <p:txBody>
          <a:bodyPr/>
          <a:lstStyle>
            <a:lvl1pPr marL="0" indent="0" algn="ctr">
              <a:buNone/>
              <a:defRPr lang="en-US" sz="20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57004704"/>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117B0-2513-7A46-836A-E65896A8B7AA}"/>
              </a:ext>
            </a:extLst>
          </p:cNvPr>
          <p:cNvSpPr>
            <a:spLocks noGrp="1"/>
          </p:cNvSpPr>
          <p:nvPr>
            <p:ph type="title"/>
          </p:nvPr>
        </p:nvSpPr>
        <p:spPr>
          <a:xfrm>
            <a:off x="571500" y="571500"/>
            <a:ext cx="10515600" cy="549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AB806B6-938E-ED4A-8F3F-9AECB26F9242}"/>
              </a:ext>
            </a:extLst>
          </p:cNvPr>
          <p:cNvSpPr>
            <a:spLocks noGrp="1"/>
          </p:cNvSpPr>
          <p:nvPr>
            <p:ph type="body" idx="1"/>
          </p:nvPr>
        </p:nvSpPr>
        <p:spPr>
          <a:xfrm>
            <a:off x="571500" y="1825625"/>
            <a:ext cx="11049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4340A6B-08E8-7149-B040-B047E364BC4B}"/>
              </a:ext>
            </a:extLst>
          </p:cNvPr>
          <p:cNvSpPr>
            <a:spLocks noGrp="1"/>
          </p:cNvSpPr>
          <p:nvPr>
            <p:ph type="sldNum" sz="quarter" idx="4"/>
          </p:nvPr>
        </p:nvSpPr>
        <p:spPr>
          <a:xfrm>
            <a:off x="8877300" y="6532196"/>
            <a:ext cx="2743200" cy="173404"/>
          </a:xfrm>
          <a:prstGeom prst="rect">
            <a:avLst/>
          </a:prstGeom>
        </p:spPr>
        <p:txBody>
          <a:bodyPr vert="horz" lIns="91440" tIns="45720" rIns="91440" bIns="45720" rtlCol="0" anchor="ctr"/>
          <a:lstStyle>
            <a:lvl1pPr algn="r">
              <a:defRPr sz="800">
                <a:solidFill>
                  <a:schemeClr val="tx1">
                    <a:lumMod val="90000"/>
                    <a:lumOff val="10000"/>
                  </a:schemeClr>
                </a:solidFill>
                <a:latin typeface="Arial" panose="020B0604020202020204" pitchFamily="34" charset="0"/>
                <a:cs typeface="Arial" panose="020B0604020202020204" pitchFamily="34" charset="0"/>
              </a:defRPr>
            </a:lvl1pPr>
          </a:lstStyle>
          <a:p>
            <a:fld id="{F26FCF8D-5707-234F-B224-6831E3A998AE}" type="slidenum">
              <a:rPr lang="en-US" smtClean="0"/>
              <a:pPr/>
              <a:t>‹#›</a:t>
            </a:fld>
            <a:endParaRPr lang="en-US" dirty="0"/>
          </a:p>
        </p:txBody>
      </p:sp>
      <p:sp>
        <p:nvSpPr>
          <p:cNvPr id="9" name="Slide Number Placeholder 5">
            <a:extLst>
              <a:ext uri="{FF2B5EF4-FFF2-40B4-BE49-F238E27FC236}">
                <a16:creationId xmlns:a16="http://schemas.microsoft.com/office/drawing/2014/main" id="{B0F16645-1E00-1B44-83E5-A094AD17437B}"/>
              </a:ext>
            </a:extLst>
          </p:cNvPr>
          <p:cNvSpPr txBox="1">
            <a:spLocks/>
          </p:cNvSpPr>
          <p:nvPr/>
        </p:nvSpPr>
        <p:spPr>
          <a:xfrm>
            <a:off x="577360" y="6532196"/>
            <a:ext cx="3094753" cy="17340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90000"/>
                    <a:lumOff val="10000"/>
                  </a:schemeClr>
                </a:solidFill>
                <a:latin typeface="+mn-lt"/>
              </a:rPr>
              <a:t>©2024 International Society of Automation</a:t>
            </a:r>
          </a:p>
        </p:txBody>
      </p:sp>
      <p:sp>
        <p:nvSpPr>
          <p:cNvPr id="15" name="Rectangle 14">
            <a:extLst>
              <a:ext uri="{FF2B5EF4-FFF2-40B4-BE49-F238E27FC236}">
                <a16:creationId xmlns:a16="http://schemas.microsoft.com/office/drawing/2014/main" id="{FB142DB9-E103-F64C-8E19-611CB26B70FE}"/>
              </a:ext>
            </a:extLst>
          </p:cNvPr>
          <p:cNvSpPr/>
          <p:nvPr/>
        </p:nvSpPr>
        <p:spPr>
          <a:xfrm>
            <a:off x="0" y="0"/>
            <a:ext cx="9144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SIPCMContentMarking" descr="{&quot;HashCode&quot;:1235388660,&quot;Placement&quot;:&quot;Footer&quot;,&quot;Top&quot;:525.346863,&quot;Left&quot;:462.094818,&quot;SlideWidth&quot;:960,&quot;SlideHeight&quot;:540}">
            <a:extLst>
              <a:ext uri="{FF2B5EF4-FFF2-40B4-BE49-F238E27FC236}">
                <a16:creationId xmlns:a16="http://schemas.microsoft.com/office/drawing/2014/main" id="{AF0F6E7D-C4B7-4BA3-BA3A-9B916AAD93B9}"/>
              </a:ext>
            </a:extLst>
          </p:cNvPr>
          <p:cNvSpPr txBox="1"/>
          <p:nvPr userDrawn="1"/>
        </p:nvSpPr>
        <p:spPr>
          <a:xfrm>
            <a:off x="5868604" y="6718786"/>
            <a:ext cx="454791" cy="92333"/>
          </a:xfrm>
          <a:prstGeom prst="rect">
            <a:avLst/>
          </a:prstGeom>
          <a:noFill/>
        </p:spPr>
        <p:txBody>
          <a:bodyPr vert="horz" wrap="square" lIns="0" tIns="0" rIns="0" bIns="0" rtlCol="0" anchor="ctr" anchorCtr="1">
            <a:spAutoFit/>
          </a:bodyPr>
          <a:lstStyle/>
          <a:p>
            <a:pPr algn="ctr">
              <a:spcBef>
                <a:spcPts val="0"/>
              </a:spcBef>
              <a:spcAft>
                <a:spcPts val="0"/>
              </a:spcAft>
            </a:pPr>
            <a:r>
              <a:rPr lang="en-US" sz="600" dirty="0">
                <a:solidFill>
                  <a:srgbClr val="626469"/>
                </a:solidFill>
                <a:latin typeface="Arial" panose="020B0604020202020204" pitchFamily="34" charset="0"/>
              </a:rPr>
              <a:t>Public</a:t>
            </a:r>
          </a:p>
        </p:txBody>
      </p:sp>
    </p:spTree>
    <p:extLst>
      <p:ext uri="{BB962C8B-B14F-4D97-AF65-F5344CB8AC3E}">
        <p14:creationId xmlns:p14="http://schemas.microsoft.com/office/powerpoint/2010/main" val="409531126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9" r:id="rId16"/>
    <p:sldLayoutId id="2147483710" r:id="rId17"/>
    <p:sldLayoutId id="2147483732" r:id="rId18"/>
    <p:sldLayoutId id="2147483734" r:id="rId19"/>
    <p:sldLayoutId id="2147483675" r:id="rId20"/>
    <p:sldLayoutId id="2147483676" r:id="rId21"/>
    <p:sldLayoutId id="2147483677" r:id="rId22"/>
    <p:sldLayoutId id="2147483678" r:id="rId23"/>
    <p:sldLayoutId id="2147483683" r:id="rId24"/>
    <p:sldLayoutId id="2147483685" r:id="rId25"/>
    <p:sldLayoutId id="2147483686" r:id="rId26"/>
    <p:sldLayoutId id="2147483687" r:id="rId27"/>
    <p:sldLayoutId id="2147483735" r:id="rId28"/>
    <p:sldLayoutId id="2147483736" r:id="rId29"/>
  </p:sldLayoutIdLst>
  <mc:AlternateContent xmlns:mc="http://schemas.openxmlformats.org/markup-compatibility/2006" xmlns:p14="http://schemas.microsoft.com/office/powerpoint/2010/main">
    <mc:Choice Requires="p14">
      <p:transition spd="slow" p14:dur="7500"/>
    </mc:Choice>
    <mc:Fallback xmlns="">
      <p:transition spd="slow"/>
    </mc:Fallback>
  </mc:AlternateContent>
  <p:hf hdr="0" ftr="0" dt="0"/>
  <p:txStyles>
    <p:titleStyle>
      <a:lvl1pPr algn="l" defTabSz="914400" rtl="0" eaLnBrk="1" latinLnBrk="0" hangingPunct="1">
        <a:lnSpc>
          <a:spcPct val="90000"/>
        </a:lnSpc>
        <a:spcBef>
          <a:spcPct val="0"/>
        </a:spcBef>
        <a:buNone/>
        <a:defRPr sz="3200" b="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60">
          <p15:clr>
            <a:srgbClr val="F26B43"/>
          </p15:clr>
        </p15:guide>
        <p15:guide id="3" orient="horz" pos="3958">
          <p15:clr>
            <a:srgbClr val="F26B43"/>
          </p15:clr>
        </p15:guide>
        <p15:guide id="4" pos="7320">
          <p15:clr>
            <a:srgbClr val="F26B43"/>
          </p15:clr>
        </p15:guide>
        <p15:guide id="5" orient="horz" pos="41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rineinsight.com/marine-navigation/what-is-electronic-chart-display-and-information-system-ecdis/" TargetMode="External"/><Relationship Id="rId7" Type="http://schemas.openxmlformats.org/officeDocument/2006/relationships/hyperlink" Target="https://imorules.com/GUID-7B89276D-B0C2-40AE-B667-769791BB887D.html"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www.imo.org/en/OurWork/Safety/Pages/ElectronicCharts.aspx" TargetMode="External"/><Relationship Id="rId5" Type="http://schemas.openxmlformats.org/officeDocument/2006/relationships/hyperlink" Target="https://www.marineinsight.com/marine-navigation/order-electronic-navigation-charts-and-keep-them-updated/" TargetMode="External"/><Relationship Id="rId4" Type="http://schemas.openxmlformats.org/officeDocument/2006/relationships/hyperlink" Target="https://www.marineinsight.com/category/marine-safe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csrc.nist.gov/pubs/sp/800/61/r2/fina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isa.gov/sites/default/files/2023-01/eo-13636-improving-critical-infrastructure-cybersecurity-508.pdf"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hyperlink" Target="https://www.globalsecurity.org/security/library/policy/national/national-maritime-cybersecurity-plan_20201202.pdf" TargetMode="External"/><Relationship Id="rId5" Type="http://schemas.openxmlformats.org/officeDocument/2006/relationships/hyperlink" Target="https://www.cisa.gov/topics/critical-infrastructure-security-and-resilience/critical-infrastructure-sectors/transportation-systems-sector" TargetMode="External"/><Relationship Id="rId4" Type="http://schemas.openxmlformats.org/officeDocument/2006/relationships/hyperlink" Target="https://www.dhs.gov/sites/default/files/publications/National-Infrastructure-Protection-Plan-2013-508.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preventionatsea.com/assets/public/files/DCP-Circular%2007-2018%20-%20SECURE%20YOUR%20ECDIS%20%E2%80%93%20PREVENT%20A%20CYBER%20ATTACK!.pdf"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www.uscg.mil/MaritimeCyber"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hyperlink" Target="https://csrc.nist.gov/pubs/sp/800/61/r2/fina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s://www.thebluediamondgallery.com/handwriting/r/recovery.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pngall.com/backup-png/download/30379" TargetMode="External"/><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hyperlink" Target="https://www.publicdomainpictures.net/view-image.php?image=161876&amp;picture=percent" TargetMode="External"/><Relationship Id="rId5" Type="http://schemas.openxmlformats.org/officeDocument/2006/relationships/image" Target="../media/image46.jpg"/><Relationship Id="rId4" Type="http://schemas.openxmlformats.org/officeDocument/2006/relationships/hyperlink" Target="https://www.thebluediamondgallery.com/handwriting/r/recovery.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ngall.com/backup-png/download/30379" TargetMode="External"/><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hyperlink" Target="https://www.publicdomainpictures.net/view-image.php?image=161876&amp;picture=percent" TargetMode="External"/><Relationship Id="rId5" Type="http://schemas.openxmlformats.org/officeDocument/2006/relationships/image" Target="../media/image46.jpg"/><Relationship Id="rId4" Type="http://schemas.openxmlformats.org/officeDocument/2006/relationships/hyperlink" Target="https://www.thebluediamondgallery.com/handwriting/r/recovery.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marco.ayala@infragardhouston.org"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ics4ics.org/"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hyperlink" Target="mailto:bpeterson@is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bpeterson@isa.org" TargetMode="Externa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www.afcea.org/event/sites/default/files/files/JackVoltaic_ExecSummary_R12%20(Final).pdf" TargetMode="External"/><Relationship Id="rId13" Type="http://schemas.openxmlformats.org/officeDocument/2006/relationships/hyperlink" Target="https://nvlpubs.nist.gov/nistpubs/SpecialPublications/NIST.SP.800-61r2.pdf" TargetMode="External"/><Relationship Id="rId3" Type="http://schemas.openxmlformats.org/officeDocument/2006/relationships/hyperlink" Target="https://ww2.eagle.org/content/dam/eagle/publications/brochures/Cybersecurity_16053.pdf" TargetMode="External"/><Relationship Id="rId7" Type="http://schemas.openxmlformats.org/officeDocument/2006/relationships/hyperlink" Target="https://www.afcea.org/signal-media/jack-voltaic-20-gives-glimpse-future-infrastructure-protection" TargetMode="External"/><Relationship Id="rId12" Type="http://schemas.openxmlformats.org/officeDocument/2006/relationships/hyperlink" Target="https://static1.squarespace.com/static/533845f7e4b020268eee9b29/t/5ada420e6d2a7391cd301938/1524253298579/CG+NIMS+AC+Guide+Apr+2016.pdf"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hyperlink" Target="https://ww2.eagle.org/content/dam/eagle/rules-and-guides/current/other/252_cybersafetyV3/CyberSafety_V3_Data_Integrity_GN_e.pdf" TargetMode="External"/><Relationship Id="rId11" Type="http://schemas.openxmlformats.org/officeDocument/2006/relationships/hyperlink" Target="https://ac.cto.mil/wp-content/uploads/2021/09/DoD-Cyber-Table-Top-Guide-v2.pdf" TargetMode="External"/><Relationship Id="rId5" Type="http://schemas.openxmlformats.org/officeDocument/2006/relationships/hyperlink" Target="https://ww2.eagle.org/content/dam/eagle/rules-and-guides/current/other/250_cybersafetyV1/CyberSafety_V1_Cybersecurity_GN_e.pdf" TargetMode="External"/><Relationship Id="rId10" Type="http://schemas.openxmlformats.org/officeDocument/2006/relationships/hyperlink" Target="https://www.nhlstenden.com/en/maritime-cyber-attack-database" TargetMode="External"/><Relationship Id="rId4" Type="http://schemas.openxmlformats.org/officeDocument/2006/relationships/hyperlink" Target="https://www.bimco.org/-/media/bimco/about-us-and-our-members/publications/ebooks/guidelines-on-cyber-security-onboard-ships-v4.ashx" TargetMode="External"/><Relationship Id="rId9" Type="http://schemas.openxmlformats.org/officeDocument/2006/relationships/hyperlink" Target="https://www.m-cert.fr/admira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imo.org/en/OurWork/Safety/Pages/ElectronicCharts.aspx"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hyperlink" Target="https://webstore.iec.ch/en/publication/93754" TargetMode="External"/><Relationship Id="rId5" Type="http://schemas.openxmlformats.org/officeDocument/2006/relationships/hyperlink" Target="https://webstore.iec.ch/en/publication/61003" TargetMode="External"/><Relationship Id="rId4" Type="http://schemas.openxmlformats.org/officeDocument/2006/relationships/hyperlink" Target="https://wwwcdn.imo.org/localresources/en/KnowledgeCentre/IndexofIMOResolutions/AssemblyDocuments/A.817(19).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s://www.isa.org/training/training-courses-by-topic/connectivity-and-cybersecurity-courses" TargetMode="External"/><Relationship Id="rId3" Type="http://schemas.openxmlformats.org/officeDocument/2006/relationships/hyperlink" Target="http://www.isagca.org/" TargetMode="External"/><Relationship Id="rId7" Type="http://schemas.openxmlformats.org/officeDocument/2006/relationships/hyperlink" Target="http://www.isa.org/membership"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s://www.isa.org/standards-and-publications/isa-standards/isa-iec-62443-series-of-standards" TargetMode="External"/><Relationship Id="rId5" Type="http://schemas.openxmlformats.org/officeDocument/2006/relationships/hyperlink" Target="http://www.ics4ics.org/" TargetMode="External"/><Relationship Id="rId10" Type="http://schemas.openxmlformats.org/officeDocument/2006/relationships/hyperlink" Target="http://www.isa.org/ISA99" TargetMode="External"/><Relationship Id="rId4" Type="http://schemas.openxmlformats.org/officeDocument/2006/relationships/hyperlink" Target="http://www.isasecure.org/" TargetMode="External"/><Relationship Id="rId9" Type="http://schemas.openxmlformats.org/officeDocument/2006/relationships/hyperlink" Target="https://www.isa.org/certification/certificate-programs/isa-iec-62443-cybersecurity-certificate-progra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27DAA0-47F1-C04B-A0DA-70AD3AA3DEC3}"/>
              </a:ext>
            </a:extLst>
          </p:cNvPr>
          <p:cNvSpPr>
            <a:spLocks noGrp="1"/>
          </p:cNvSpPr>
          <p:nvPr>
            <p:ph type="ctrTitle"/>
          </p:nvPr>
        </p:nvSpPr>
        <p:spPr>
          <a:xfrm>
            <a:off x="576949" y="2638098"/>
            <a:ext cx="4996537" cy="1354052"/>
          </a:xfrm>
        </p:spPr>
        <p:txBody>
          <a:bodyPr/>
          <a:lstStyle/>
          <a:p>
            <a:r>
              <a:rPr lang="en-US" dirty="0"/>
              <a:t>ICS4ICS Exercise: </a:t>
            </a:r>
            <a:br>
              <a:rPr lang="en-US" dirty="0"/>
            </a:br>
            <a:r>
              <a:rPr lang="en-US" dirty="0"/>
              <a:t>Marine Shipping</a:t>
            </a:r>
          </a:p>
        </p:txBody>
      </p:sp>
      <p:sp>
        <p:nvSpPr>
          <p:cNvPr id="19" name="Text Placeholder 18">
            <a:extLst>
              <a:ext uri="{FF2B5EF4-FFF2-40B4-BE49-F238E27FC236}">
                <a16:creationId xmlns:a16="http://schemas.microsoft.com/office/drawing/2014/main" id="{69F0ED3F-B7E7-4E40-B601-FFE28FE1EAEC}"/>
              </a:ext>
            </a:extLst>
          </p:cNvPr>
          <p:cNvSpPr>
            <a:spLocks noGrp="1"/>
          </p:cNvSpPr>
          <p:nvPr>
            <p:ph type="body" sz="quarter" idx="11"/>
          </p:nvPr>
        </p:nvSpPr>
        <p:spPr>
          <a:xfrm>
            <a:off x="548824" y="4448769"/>
            <a:ext cx="4996537" cy="306043"/>
          </a:xfrm>
        </p:spPr>
        <p:txBody>
          <a:bodyPr/>
          <a:lstStyle/>
          <a:p>
            <a:r>
              <a:rPr lang="en-US" i="1" dirty="0"/>
              <a:t>Sept 19, 2024</a:t>
            </a:r>
          </a:p>
        </p:txBody>
      </p:sp>
      <p:pic>
        <p:nvPicPr>
          <p:cNvPr id="3" name="Picture 2">
            <a:extLst>
              <a:ext uri="{FF2B5EF4-FFF2-40B4-BE49-F238E27FC236}">
                <a16:creationId xmlns:a16="http://schemas.microsoft.com/office/drawing/2014/main" id="{0E1F1969-3AD2-D78B-AA93-D4CB2C9C7848}"/>
              </a:ext>
            </a:extLst>
          </p:cNvPr>
          <p:cNvPicPr>
            <a:picLocks noChangeAspect="1"/>
          </p:cNvPicPr>
          <p:nvPr/>
        </p:nvPicPr>
        <p:blipFill>
          <a:blip r:embed="rId3"/>
          <a:stretch>
            <a:fillRect/>
          </a:stretch>
        </p:blipFill>
        <p:spPr>
          <a:xfrm>
            <a:off x="6636629" y="7323"/>
            <a:ext cx="5540220" cy="6843353"/>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74122A56-61C7-82F9-37C2-2532C198A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73" y="5997575"/>
            <a:ext cx="17573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09722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79AEC10-E2C7-435E-829E-E0F08B13EC78}"/>
              </a:ext>
            </a:extLst>
          </p:cNvPr>
          <p:cNvSpPr>
            <a:spLocks noGrp="1"/>
          </p:cNvSpPr>
          <p:nvPr>
            <p:ph type="sldNum" sz="quarter" idx="10"/>
          </p:nvPr>
        </p:nvSpPr>
        <p:spPr/>
        <p:txBody>
          <a:bodyPr/>
          <a:lstStyle/>
          <a:p>
            <a:fld id="{F26FCF8D-5707-234F-B224-6831E3A998AE}" type="slidenum">
              <a:rPr lang="en-US" smtClean="0"/>
              <a:pPr/>
              <a:t>10</a:t>
            </a:fld>
            <a:endParaRPr lang="en-US" dirty="0"/>
          </a:p>
        </p:txBody>
      </p:sp>
      <p:sp>
        <p:nvSpPr>
          <p:cNvPr id="43" name="Title 1">
            <a:extLst>
              <a:ext uri="{FF2B5EF4-FFF2-40B4-BE49-F238E27FC236}">
                <a16:creationId xmlns:a16="http://schemas.microsoft.com/office/drawing/2014/main" id="{2DE80CA9-7C5C-BF57-CF51-3D9F6265C400}"/>
              </a:ext>
            </a:extLst>
          </p:cNvPr>
          <p:cNvSpPr txBox="1">
            <a:spLocks/>
          </p:cNvSpPr>
          <p:nvPr/>
        </p:nvSpPr>
        <p:spPr>
          <a:xfrm>
            <a:off x="571500" y="571500"/>
            <a:ext cx="10515600" cy="54927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3200" b="0" kern="1200">
                <a:solidFill>
                  <a:schemeClr val="tx2"/>
                </a:solidFill>
                <a:latin typeface="Arial" panose="020B0604020202020204" pitchFamily="34" charset="0"/>
                <a:ea typeface="+mj-ea"/>
                <a:cs typeface="Arial" panose="020B0604020202020204" pitchFamily="34" charset="0"/>
              </a:defRPr>
            </a:lvl1pPr>
          </a:lstStyle>
          <a:p>
            <a:r>
              <a:rPr lang="en-US" dirty="0"/>
              <a:t>ICS4ICS Meetings, Briefings, and Work Sessions</a:t>
            </a:r>
            <a:br>
              <a:rPr lang="en-US" dirty="0"/>
            </a:br>
            <a:r>
              <a:rPr lang="en-US" sz="2200" b="1" dirty="0">
                <a:solidFill>
                  <a:schemeClr val="accent2"/>
                </a:solidFill>
                <a:ea typeface="+mn-ea"/>
              </a:rPr>
              <a:t>Over a 12-hour period and identification of critical people</a:t>
            </a:r>
          </a:p>
        </p:txBody>
      </p:sp>
      <p:grpSp>
        <p:nvGrpSpPr>
          <p:cNvPr id="154" name="Group 153">
            <a:extLst>
              <a:ext uri="{FF2B5EF4-FFF2-40B4-BE49-F238E27FC236}">
                <a16:creationId xmlns:a16="http://schemas.microsoft.com/office/drawing/2014/main" id="{EC2864C1-5428-DAC9-C2B1-F4F718D500EE}"/>
              </a:ext>
            </a:extLst>
          </p:cNvPr>
          <p:cNvGrpSpPr/>
          <p:nvPr/>
        </p:nvGrpSpPr>
        <p:grpSpPr>
          <a:xfrm>
            <a:off x="8990669" y="3124200"/>
            <a:ext cx="2360586" cy="1020555"/>
            <a:chOff x="8130816" y="3099482"/>
            <a:chExt cx="2360586" cy="1020555"/>
          </a:xfrm>
        </p:grpSpPr>
        <p:grpSp>
          <p:nvGrpSpPr>
            <p:cNvPr id="155" name="Group 154">
              <a:extLst>
                <a:ext uri="{FF2B5EF4-FFF2-40B4-BE49-F238E27FC236}">
                  <a16:creationId xmlns:a16="http://schemas.microsoft.com/office/drawing/2014/main" id="{FE290B13-ABB5-92C9-B867-9D3F5B40807D}"/>
                </a:ext>
              </a:extLst>
            </p:cNvPr>
            <p:cNvGrpSpPr/>
            <p:nvPr/>
          </p:nvGrpSpPr>
          <p:grpSpPr>
            <a:xfrm>
              <a:off x="9812859" y="3099818"/>
              <a:ext cx="678543" cy="1019882"/>
              <a:chOff x="10179959" y="2809468"/>
              <a:chExt cx="678543" cy="1019882"/>
            </a:xfrm>
          </p:grpSpPr>
          <p:pic>
            <p:nvPicPr>
              <p:cNvPr id="162" name="Picture 161" descr="A person with a goatee&#10;&#10;Description automatically generated">
                <a:extLst>
                  <a:ext uri="{FF2B5EF4-FFF2-40B4-BE49-F238E27FC236}">
                    <a16:creationId xmlns:a16="http://schemas.microsoft.com/office/drawing/2014/main" id="{A4BE5869-4E9D-B46E-EA30-69E3577A3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959" y="2809468"/>
                <a:ext cx="678543" cy="678543"/>
              </a:xfrm>
              <a:prstGeom prst="rect">
                <a:avLst/>
              </a:prstGeom>
            </p:spPr>
          </p:pic>
          <p:sp>
            <p:nvSpPr>
              <p:cNvPr id="163" name="Content Placeholder 2">
                <a:extLst>
                  <a:ext uri="{FF2B5EF4-FFF2-40B4-BE49-F238E27FC236}">
                    <a16:creationId xmlns:a16="http://schemas.microsoft.com/office/drawing/2014/main" id="{699C1B08-6E3F-9C0D-CFC7-136A07FEF7EA}"/>
                  </a:ext>
                </a:extLst>
              </p:cNvPr>
              <p:cNvSpPr txBox="1">
                <a:spLocks/>
              </p:cNvSpPr>
              <p:nvPr/>
            </p:nvSpPr>
            <p:spPr>
              <a:xfrm>
                <a:off x="10195850"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SOFR</a:t>
                </a:r>
              </a:p>
            </p:txBody>
          </p:sp>
        </p:grpSp>
        <p:grpSp>
          <p:nvGrpSpPr>
            <p:cNvPr id="156" name="Group 155">
              <a:extLst>
                <a:ext uri="{FF2B5EF4-FFF2-40B4-BE49-F238E27FC236}">
                  <a16:creationId xmlns:a16="http://schemas.microsoft.com/office/drawing/2014/main" id="{AA683759-B5B8-63C5-1F28-78CE215407C9}"/>
                </a:ext>
              </a:extLst>
            </p:cNvPr>
            <p:cNvGrpSpPr/>
            <p:nvPr/>
          </p:nvGrpSpPr>
          <p:grpSpPr>
            <a:xfrm>
              <a:off x="8971836" y="3099482"/>
              <a:ext cx="696741" cy="1020555"/>
              <a:chOff x="9320941" y="2808795"/>
              <a:chExt cx="696741" cy="1020555"/>
            </a:xfrm>
          </p:grpSpPr>
          <p:pic>
            <p:nvPicPr>
              <p:cNvPr id="160" name="Picture Placeholder 26" descr="A person with dark hair and green eyes&#10;&#10;Description automatically generated">
                <a:extLst>
                  <a:ext uri="{FF2B5EF4-FFF2-40B4-BE49-F238E27FC236}">
                    <a16:creationId xmlns:a16="http://schemas.microsoft.com/office/drawing/2014/main" id="{9D951FCD-0E3B-E909-F95F-9512A93450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61" name="Content Placeholder 2">
                <a:extLst>
                  <a:ext uri="{FF2B5EF4-FFF2-40B4-BE49-F238E27FC236}">
                    <a16:creationId xmlns:a16="http://schemas.microsoft.com/office/drawing/2014/main" id="{BDD010E3-1AB6-E00B-BC48-60349EE9CF40}"/>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PSC</a:t>
                </a:r>
              </a:p>
            </p:txBody>
          </p:sp>
        </p:grpSp>
        <p:grpSp>
          <p:nvGrpSpPr>
            <p:cNvPr id="157" name="Group 156">
              <a:extLst>
                <a:ext uri="{FF2B5EF4-FFF2-40B4-BE49-F238E27FC236}">
                  <a16:creationId xmlns:a16="http://schemas.microsoft.com/office/drawing/2014/main" id="{FB52FB59-4CAF-E3A8-7483-8F4F1C3826B4}"/>
                </a:ext>
              </a:extLst>
            </p:cNvPr>
            <p:cNvGrpSpPr/>
            <p:nvPr/>
          </p:nvGrpSpPr>
          <p:grpSpPr>
            <a:xfrm>
              <a:off x="8130816" y="3099482"/>
              <a:ext cx="696741" cy="1020555"/>
              <a:chOff x="8454809" y="2808795"/>
              <a:chExt cx="696741" cy="1020555"/>
            </a:xfrm>
          </p:grpSpPr>
          <p:pic>
            <p:nvPicPr>
              <p:cNvPr id="158" name="Picture Placeholder 26" descr="A cartoon of a person with glasses&#10;&#10;Description automatically generated">
                <a:extLst>
                  <a:ext uri="{FF2B5EF4-FFF2-40B4-BE49-F238E27FC236}">
                    <a16:creationId xmlns:a16="http://schemas.microsoft.com/office/drawing/2014/main" id="{83319A7D-2D00-08E1-6943-FE124323D5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4809" y="2808795"/>
                <a:ext cx="696741" cy="679889"/>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59" name="Content Placeholder 2">
                <a:extLst>
                  <a:ext uri="{FF2B5EF4-FFF2-40B4-BE49-F238E27FC236}">
                    <a16:creationId xmlns:a16="http://schemas.microsoft.com/office/drawing/2014/main" id="{AEB4B51B-88BA-9EF5-6677-9AC35414C0A4}"/>
                  </a:ext>
                </a:extLst>
              </p:cNvPr>
              <p:cNvSpPr txBox="1">
                <a:spLocks/>
              </p:cNvSpPr>
              <p:nvPr/>
            </p:nvSpPr>
            <p:spPr>
              <a:xfrm>
                <a:off x="8479799"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OSC</a:t>
                </a:r>
              </a:p>
            </p:txBody>
          </p:sp>
        </p:grpSp>
      </p:grpSp>
      <p:sp>
        <p:nvSpPr>
          <p:cNvPr id="164" name="Content Placeholder 2">
            <a:extLst>
              <a:ext uri="{FF2B5EF4-FFF2-40B4-BE49-F238E27FC236}">
                <a16:creationId xmlns:a16="http://schemas.microsoft.com/office/drawing/2014/main" id="{FB711139-4A0D-73C8-444D-64AAF1911D9F}"/>
              </a:ext>
            </a:extLst>
          </p:cNvPr>
          <p:cNvSpPr txBox="1">
            <a:spLocks/>
          </p:cNvSpPr>
          <p:nvPr/>
        </p:nvSpPr>
        <p:spPr>
          <a:xfrm>
            <a:off x="8990669" y="5410200"/>
            <a:ext cx="1824015" cy="27338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0" dirty="0">
                <a:latin typeface="+mj-lt"/>
              </a:rPr>
              <a:t>All Members</a:t>
            </a:r>
          </a:p>
        </p:txBody>
      </p:sp>
      <p:sp>
        <p:nvSpPr>
          <p:cNvPr id="165" name="Content Placeholder 2">
            <a:extLst>
              <a:ext uri="{FF2B5EF4-FFF2-40B4-BE49-F238E27FC236}">
                <a16:creationId xmlns:a16="http://schemas.microsoft.com/office/drawing/2014/main" id="{9DD7FA62-E9D9-A2C2-E14A-4C0BDE3E197A}"/>
              </a:ext>
            </a:extLst>
          </p:cNvPr>
          <p:cNvSpPr txBox="1">
            <a:spLocks/>
          </p:cNvSpPr>
          <p:nvPr/>
        </p:nvSpPr>
        <p:spPr>
          <a:xfrm>
            <a:off x="1738131" y="3401269"/>
            <a:ext cx="1824015" cy="405834"/>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i="0" dirty="0">
                <a:latin typeface="+mj-lt"/>
              </a:rPr>
              <a:t>All Members</a:t>
            </a:r>
          </a:p>
        </p:txBody>
      </p:sp>
      <p:grpSp>
        <p:nvGrpSpPr>
          <p:cNvPr id="166" name="Group 165">
            <a:extLst>
              <a:ext uri="{FF2B5EF4-FFF2-40B4-BE49-F238E27FC236}">
                <a16:creationId xmlns:a16="http://schemas.microsoft.com/office/drawing/2014/main" id="{EB57F1E1-1C80-3DF9-D80E-15F83443708E}"/>
              </a:ext>
            </a:extLst>
          </p:cNvPr>
          <p:cNvGrpSpPr/>
          <p:nvPr/>
        </p:nvGrpSpPr>
        <p:grpSpPr>
          <a:xfrm>
            <a:off x="2052823" y="5171931"/>
            <a:ext cx="1535568" cy="1043879"/>
            <a:chOff x="1614311" y="4923420"/>
            <a:chExt cx="1535568" cy="1043879"/>
          </a:xfrm>
        </p:grpSpPr>
        <p:grpSp>
          <p:nvGrpSpPr>
            <p:cNvPr id="167" name="Group 166">
              <a:extLst>
                <a:ext uri="{FF2B5EF4-FFF2-40B4-BE49-F238E27FC236}">
                  <a16:creationId xmlns:a16="http://schemas.microsoft.com/office/drawing/2014/main" id="{5E38E3A0-B531-1A7C-279B-795F62A760AB}"/>
                </a:ext>
              </a:extLst>
            </p:cNvPr>
            <p:cNvGrpSpPr/>
            <p:nvPr/>
          </p:nvGrpSpPr>
          <p:grpSpPr>
            <a:xfrm>
              <a:off x="2453138" y="4946744"/>
              <a:ext cx="696741" cy="1020555"/>
              <a:chOff x="9320941" y="2808795"/>
              <a:chExt cx="696741" cy="1020555"/>
            </a:xfrm>
          </p:grpSpPr>
          <p:pic>
            <p:nvPicPr>
              <p:cNvPr id="172" name="Picture Placeholder 26" descr="A person with dark hair and green eyes&#10;&#10;Description automatically generated">
                <a:extLst>
                  <a:ext uri="{FF2B5EF4-FFF2-40B4-BE49-F238E27FC236}">
                    <a16:creationId xmlns:a16="http://schemas.microsoft.com/office/drawing/2014/main" id="{6F939670-2445-BC1E-AE54-2E15EBF0A7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73" name="Content Placeholder 2">
                <a:extLst>
                  <a:ext uri="{FF2B5EF4-FFF2-40B4-BE49-F238E27FC236}">
                    <a16:creationId xmlns:a16="http://schemas.microsoft.com/office/drawing/2014/main" id="{042E341E-A666-BE1C-7A0E-C6D17A849DCE}"/>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PSC</a:t>
                </a:r>
              </a:p>
            </p:txBody>
          </p:sp>
        </p:grpSp>
        <p:grpSp>
          <p:nvGrpSpPr>
            <p:cNvPr id="168" name="Group 167">
              <a:extLst>
                <a:ext uri="{FF2B5EF4-FFF2-40B4-BE49-F238E27FC236}">
                  <a16:creationId xmlns:a16="http://schemas.microsoft.com/office/drawing/2014/main" id="{4BDB0D08-5714-75FA-1BEC-7BCA453D7AC3}"/>
                </a:ext>
              </a:extLst>
            </p:cNvPr>
            <p:cNvGrpSpPr/>
            <p:nvPr/>
          </p:nvGrpSpPr>
          <p:grpSpPr>
            <a:xfrm>
              <a:off x="1614311" y="4923420"/>
              <a:ext cx="687669" cy="997282"/>
              <a:chOff x="8104944" y="921260"/>
              <a:chExt cx="687669" cy="997282"/>
            </a:xfrm>
          </p:grpSpPr>
          <p:pic>
            <p:nvPicPr>
              <p:cNvPr id="170" name="Picture Placeholder 26" descr="A cartoon of a person&#10;&#10;Description automatically generated">
                <a:extLst>
                  <a:ext uri="{FF2B5EF4-FFF2-40B4-BE49-F238E27FC236}">
                    <a16:creationId xmlns:a16="http://schemas.microsoft.com/office/drawing/2014/main" id="{C484FE06-3133-E260-6546-D0A568CE23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04944" y="921260"/>
                <a:ext cx="687669" cy="679888"/>
              </a:xfrm>
              <a:prstGeom prst="ellipse">
                <a:avLst/>
              </a:prstGeom>
              <a:ln>
                <a:solidFill>
                  <a:schemeClr val="bg2">
                    <a:lumMod val="90000"/>
                  </a:schemeClr>
                </a:solidFill>
              </a:ln>
            </p:spPr>
          </p:pic>
          <p:sp>
            <p:nvSpPr>
              <p:cNvPr id="171" name="Content Placeholder 2">
                <a:extLst>
                  <a:ext uri="{FF2B5EF4-FFF2-40B4-BE49-F238E27FC236}">
                    <a16:creationId xmlns:a16="http://schemas.microsoft.com/office/drawing/2014/main" id="{D38AE8D2-5718-4B93-1325-9A7CD47B744C}"/>
                  </a:ext>
                </a:extLst>
              </p:cNvPr>
              <p:cNvSpPr txBox="1">
                <a:spLocks/>
              </p:cNvSpPr>
              <p:nvPr/>
            </p:nvSpPr>
            <p:spPr>
              <a:xfrm>
                <a:off x="8125398" y="1645159"/>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IC</a:t>
                </a:r>
              </a:p>
            </p:txBody>
          </p:sp>
        </p:grpSp>
      </p:grpSp>
      <p:sp>
        <p:nvSpPr>
          <p:cNvPr id="174" name="Content Placeholder 2">
            <a:extLst>
              <a:ext uri="{FF2B5EF4-FFF2-40B4-BE49-F238E27FC236}">
                <a16:creationId xmlns:a16="http://schemas.microsoft.com/office/drawing/2014/main" id="{BC511CB2-A45D-968F-2293-276FE8429EA4}"/>
              </a:ext>
            </a:extLst>
          </p:cNvPr>
          <p:cNvSpPr txBox="1">
            <a:spLocks/>
          </p:cNvSpPr>
          <p:nvPr/>
        </p:nvSpPr>
        <p:spPr>
          <a:xfrm>
            <a:off x="2368521" y="4343400"/>
            <a:ext cx="1193625" cy="294192"/>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i="0" dirty="0">
                <a:latin typeface="+mj-lt"/>
              </a:rPr>
              <a:t>All Members</a:t>
            </a:r>
          </a:p>
        </p:txBody>
      </p:sp>
      <p:grpSp>
        <p:nvGrpSpPr>
          <p:cNvPr id="175" name="Group 174">
            <a:extLst>
              <a:ext uri="{FF2B5EF4-FFF2-40B4-BE49-F238E27FC236}">
                <a16:creationId xmlns:a16="http://schemas.microsoft.com/office/drawing/2014/main" id="{3D89FE39-A609-D130-C16B-A15248F9AA70}"/>
              </a:ext>
            </a:extLst>
          </p:cNvPr>
          <p:cNvGrpSpPr/>
          <p:nvPr/>
        </p:nvGrpSpPr>
        <p:grpSpPr>
          <a:xfrm>
            <a:off x="442731" y="1746431"/>
            <a:ext cx="3145660" cy="1020555"/>
            <a:chOff x="208973" y="1537844"/>
            <a:chExt cx="3145660" cy="1020555"/>
          </a:xfrm>
        </p:grpSpPr>
        <p:grpSp>
          <p:nvGrpSpPr>
            <p:cNvPr id="176" name="Group 175">
              <a:extLst>
                <a:ext uri="{FF2B5EF4-FFF2-40B4-BE49-F238E27FC236}">
                  <a16:creationId xmlns:a16="http://schemas.microsoft.com/office/drawing/2014/main" id="{B571BC64-49ED-3F7B-362B-3039CFB0724C}"/>
                </a:ext>
              </a:extLst>
            </p:cNvPr>
            <p:cNvGrpSpPr/>
            <p:nvPr/>
          </p:nvGrpSpPr>
          <p:grpSpPr>
            <a:xfrm>
              <a:off x="2676090" y="1537844"/>
              <a:ext cx="678543" cy="1019882"/>
              <a:chOff x="2634022" y="1257737"/>
              <a:chExt cx="678543" cy="1019882"/>
            </a:xfrm>
          </p:grpSpPr>
          <p:pic>
            <p:nvPicPr>
              <p:cNvPr id="186" name="Picture Placeholder 26" descr="A person with a beard and mustache&#10;&#10;Description automatically generated">
                <a:extLst>
                  <a:ext uri="{FF2B5EF4-FFF2-40B4-BE49-F238E27FC236}">
                    <a16:creationId xmlns:a16="http://schemas.microsoft.com/office/drawing/2014/main" id="{B1482D63-E3BB-A1C1-F7B0-77699F7459F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34022" y="1257737"/>
                <a:ext cx="678543" cy="678543"/>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87" name="TextBox 186">
                <a:extLst>
                  <a:ext uri="{FF2B5EF4-FFF2-40B4-BE49-F238E27FC236}">
                    <a16:creationId xmlns:a16="http://schemas.microsoft.com/office/drawing/2014/main" id="{279F7903-6900-A03D-E7E2-1C1646C2A9AE}"/>
                  </a:ext>
                </a:extLst>
              </p:cNvPr>
              <p:cNvSpPr txBox="1"/>
              <p:nvPr/>
            </p:nvSpPr>
            <p:spPr>
              <a:xfrm>
                <a:off x="2674903" y="1908287"/>
                <a:ext cx="511679" cy="369332"/>
              </a:xfrm>
              <a:prstGeom prst="rect">
                <a:avLst/>
              </a:prstGeom>
              <a:noFill/>
            </p:spPr>
            <p:txBody>
              <a:bodyPr wrap="none" rtlCol="0">
                <a:spAutoFit/>
              </a:bodyPr>
              <a:lstStyle/>
              <a:p>
                <a:r>
                  <a:rPr lang="en-US" sz="1800" i="0" dirty="0">
                    <a:latin typeface="+mn-lt"/>
                  </a:rPr>
                  <a:t>LSC</a:t>
                </a:r>
              </a:p>
            </p:txBody>
          </p:sp>
        </p:grpSp>
        <p:grpSp>
          <p:nvGrpSpPr>
            <p:cNvPr id="177" name="Group 176">
              <a:extLst>
                <a:ext uri="{FF2B5EF4-FFF2-40B4-BE49-F238E27FC236}">
                  <a16:creationId xmlns:a16="http://schemas.microsoft.com/office/drawing/2014/main" id="{8AD6D1DD-0FEA-AF93-864A-CD13E789509E}"/>
                </a:ext>
              </a:extLst>
            </p:cNvPr>
            <p:cNvGrpSpPr/>
            <p:nvPr/>
          </p:nvGrpSpPr>
          <p:grpSpPr>
            <a:xfrm>
              <a:off x="1865849" y="1537844"/>
              <a:ext cx="678543" cy="1019882"/>
              <a:chOff x="10179959" y="2809468"/>
              <a:chExt cx="678543" cy="1019882"/>
            </a:xfrm>
          </p:grpSpPr>
          <p:pic>
            <p:nvPicPr>
              <p:cNvPr id="184" name="Picture 183" descr="A person with a goatee&#10;&#10;Description automatically generated">
                <a:extLst>
                  <a:ext uri="{FF2B5EF4-FFF2-40B4-BE49-F238E27FC236}">
                    <a16:creationId xmlns:a16="http://schemas.microsoft.com/office/drawing/2014/main" id="{1C43362C-F0E8-D05E-D0B9-F33615A0B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959" y="2809468"/>
                <a:ext cx="678543" cy="678543"/>
              </a:xfrm>
              <a:prstGeom prst="rect">
                <a:avLst/>
              </a:prstGeom>
            </p:spPr>
          </p:pic>
          <p:sp>
            <p:nvSpPr>
              <p:cNvPr id="185" name="Content Placeholder 2">
                <a:extLst>
                  <a:ext uri="{FF2B5EF4-FFF2-40B4-BE49-F238E27FC236}">
                    <a16:creationId xmlns:a16="http://schemas.microsoft.com/office/drawing/2014/main" id="{3504C4F6-42B0-CE24-B4EF-F073E9FC1D84}"/>
                  </a:ext>
                </a:extLst>
              </p:cNvPr>
              <p:cNvSpPr txBox="1">
                <a:spLocks/>
              </p:cNvSpPr>
              <p:nvPr/>
            </p:nvSpPr>
            <p:spPr>
              <a:xfrm>
                <a:off x="10195850"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SOFR</a:t>
                </a:r>
              </a:p>
            </p:txBody>
          </p:sp>
        </p:grpSp>
        <p:grpSp>
          <p:nvGrpSpPr>
            <p:cNvPr id="178" name="Group 177">
              <a:extLst>
                <a:ext uri="{FF2B5EF4-FFF2-40B4-BE49-F238E27FC236}">
                  <a16:creationId xmlns:a16="http://schemas.microsoft.com/office/drawing/2014/main" id="{9BE9E653-595D-D047-34CA-A5EF8DE0751D}"/>
                </a:ext>
              </a:extLst>
            </p:cNvPr>
            <p:cNvGrpSpPr/>
            <p:nvPr/>
          </p:nvGrpSpPr>
          <p:grpSpPr>
            <a:xfrm>
              <a:off x="1037411" y="1537844"/>
              <a:ext cx="696741" cy="1020555"/>
              <a:chOff x="9320941" y="2808795"/>
              <a:chExt cx="696741" cy="1020555"/>
            </a:xfrm>
          </p:grpSpPr>
          <p:pic>
            <p:nvPicPr>
              <p:cNvPr id="182" name="Picture Placeholder 26" descr="A person with dark hair and green eyes&#10;&#10;Description automatically generated">
                <a:extLst>
                  <a:ext uri="{FF2B5EF4-FFF2-40B4-BE49-F238E27FC236}">
                    <a16:creationId xmlns:a16="http://schemas.microsoft.com/office/drawing/2014/main" id="{65A07015-872C-7378-ED54-B2C1FC7FF0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83" name="Content Placeholder 2">
                <a:extLst>
                  <a:ext uri="{FF2B5EF4-FFF2-40B4-BE49-F238E27FC236}">
                    <a16:creationId xmlns:a16="http://schemas.microsoft.com/office/drawing/2014/main" id="{88C61A35-CE99-51DF-4EDC-FFD1206AEB19}"/>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PSC</a:t>
                </a:r>
              </a:p>
            </p:txBody>
          </p:sp>
        </p:grpSp>
        <p:grpSp>
          <p:nvGrpSpPr>
            <p:cNvPr id="179" name="Group 178">
              <a:extLst>
                <a:ext uri="{FF2B5EF4-FFF2-40B4-BE49-F238E27FC236}">
                  <a16:creationId xmlns:a16="http://schemas.microsoft.com/office/drawing/2014/main" id="{1AC349B2-7BFF-0B22-1C55-B2F509CD84D4}"/>
                </a:ext>
              </a:extLst>
            </p:cNvPr>
            <p:cNvGrpSpPr/>
            <p:nvPr/>
          </p:nvGrpSpPr>
          <p:grpSpPr>
            <a:xfrm>
              <a:off x="208973" y="1537844"/>
              <a:ext cx="696741" cy="1020555"/>
              <a:chOff x="8454809" y="2808795"/>
              <a:chExt cx="696741" cy="1020555"/>
            </a:xfrm>
          </p:grpSpPr>
          <p:pic>
            <p:nvPicPr>
              <p:cNvPr id="180" name="Picture Placeholder 26" descr="A cartoon of a person with glasses&#10;&#10;Description automatically generated">
                <a:extLst>
                  <a:ext uri="{FF2B5EF4-FFF2-40B4-BE49-F238E27FC236}">
                    <a16:creationId xmlns:a16="http://schemas.microsoft.com/office/drawing/2014/main" id="{66B819B1-B908-BE64-4D4D-B75093A82A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4809" y="2808795"/>
                <a:ext cx="696741" cy="679889"/>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81" name="Content Placeholder 2">
                <a:extLst>
                  <a:ext uri="{FF2B5EF4-FFF2-40B4-BE49-F238E27FC236}">
                    <a16:creationId xmlns:a16="http://schemas.microsoft.com/office/drawing/2014/main" id="{3C977369-B862-E836-EC2F-977D480FB942}"/>
                  </a:ext>
                </a:extLst>
              </p:cNvPr>
              <p:cNvSpPr txBox="1">
                <a:spLocks/>
              </p:cNvSpPr>
              <p:nvPr/>
            </p:nvSpPr>
            <p:spPr>
              <a:xfrm>
                <a:off x="8479799"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OSC</a:t>
                </a:r>
              </a:p>
            </p:txBody>
          </p:sp>
        </p:grpSp>
      </p:grpSp>
      <p:grpSp>
        <p:nvGrpSpPr>
          <p:cNvPr id="188" name="Group 187">
            <a:extLst>
              <a:ext uri="{FF2B5EF4-FFF2-40B4-BE49-F238E27FC236}">
                <a16:creationId xmlns:a16="http://schemas.microsoft.com/office/drawing/2014/main" id="{B97EC41D-017D-B363-F559-34657EAD49BB}"/>
              </a:ext>
            </a:extLst>
          </p:cNvPr>
          <p:cNvGrpSpPr/>
          <p:nvPr/>
        </p:nvGrpSpPr>
        <p:grpSpPr>
          <a:xfrm>
            <a:off x="8990669" y="1746431"/>
            <a:ext cx="2956687" cy="1250139"/>
            <a:chOff x="8831278" y="1786355"/>
            <a:chExt cx="2956687" cy="1250139"/>
          </a:xfrm>
        </p:grpSpPr>
        <p:sp>
          <p:nvSpPr>
            <p:cNvPr id="189" name="Content Placeholder 2">
              <a:extLst>
                <a:ext uri="{FF2B5EF4-FFF2-40B4-BE49-F238E27FC236}">
                  <a16:creationId xmlns:a16="http://schemas.microsoft.com/office/drawing/2014/main" id="{ACC52F82-13F4-9ACE-C2ED-E5FA1DA28DC7}"/>
                </a:ext>
              </a:extLst>
            </p:cNvPr>
            <p:cNvSpPr txBox="1">
              <a:spLocks/>
            </p:cNvSpPr>
            <p:nvPr/>
          </p:nvSpPr>
          <p:spPr>
            <a:xfrm>
              <a:off x="9021303" y="2763111"/>
              <a:ext cx="2576637" cy="27338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i="0" dirty="0">
                  <a:latin typeface="+mj-lt"/>
                </a:rPr>
                <a:t>And Cooperating Team(s)</a:t>
              </a:r>
            </a:p>
          </p:txBody>
        </p:sp>
        <p:grpSp>
          <p:nvGrpSpPr>
            <p:cNvPr id="190" name="Group 189">
              <a:extLst>
                <a:ext uri="{FF2B5EF4-FFF2-40B4-BE49-F238E27FC236}">
                  <a16:creationId xmlns:a16="http://schemas.microsoft.com/office/drawing/2014/main" id="{93751B54-7989-0782-6C4C-EA89EBE93996}"/>
                </a:ext>
              </a:extLst>
            </p:cNvPr>
            <p:cNvGrpSpPr/>
            <p:nvPr/>
          </p:nvGrpSpPr>
          <p:grpSpPr>
            <a:xfrm>
              <a:off x="8831278" y="1786355"/>
              <a:ext cx="2956687" cy="982735"/>
              <a:chOff x="8002800" y="1083842"/>
              <a:chExt cx="2956687" cy="982735"/>
            </a:xfrm>
          </p:grpSpPr>
          <p:grpSp>
            <p:nvGrpSpPr>
              <p:cNvPr id="191" name="Group 190">
                <a:extLst>
                  <a:ext uri="{FF2B5EF4-FFF2-40B4-BE49-F238E27FC236}">
                    <a16:creationId xmlns:a16="http://schemas.microsoft.com/office/drawing/2014/main" id="{862E51BF-0007-A7FA-F391-4F20CD6E8CB1}"/>
                  </a:ext>
                </a:extLst>
              </p:cNvPr>
              <p:cNvGrpSpPr/>
              <p:nvPr/>
            </p:nvGrpSpPr>
            <p:grpSpPr>
              <a:xfrm>
                <a:off x="9547360" y="1083842"/>
                <a:ext cx="649224" cy="982735"/>
                <a:chOff x="9662495" y="1112026"/>
                <a:chExt cx="649224" cy="982735"/>
              </a:xfrm>
            </p:grpSpPr>
            <p:pic>
              <p:nvPicPr>
                <p:cNvPr id="201" name="Picture Placeholder 26" descr="A person with a beard and mustache&#10;&#10;Description automatically generated">
                  <a:extLst>
                    <a:ext uri="{FF2B5EF4-FFF2-40B4-BE49-F238E27FC236}">
                      <a16:creationId xmlns:a16="http://schemas.microsoft.com/office/drawing/2014/main" id="{4E1642F4-6BE8-0272-E107-9678CFEA12F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62495" y="1112026"/>
                  <a:ext cx="649224"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202" name="TextBox 201">
                  <a:extLst>
                    <a:ext uri="{FF2B5EF4-FFF2-40B4-BE49-F238E27FC236}">
                      <a16:creationId xmlns:a16="http://schemas.microsoft.com/office/drawing/2014/main" id="{29BFF9C9-2467-8DCD-4CE1-C0890A1E869B}"/>
                    </a:ext>
                  </a:extLst>
                </p:cNvPr>
                <p:cNvSpPr txBox="1"/>
                <p:nvPr/>
              </p:nvSpPr>
              <p:spPr>
                <a:xfrm>
                  <a:off x="9731268" y="1817762"/>
                  <a:ext cx="511679" cy="276999"/>
                </a:xfrm>
                <a:prstGeom prst="rect">
                  <a:avLst/>
                </a:prstGeom>
                <a:noFill/>
              </p:spPr>
              <p:txBody>
                <a:bodyPr wrap="none" tIns="0" bIns="0" rtlCol="0">
                  <a:spAutoFit/>
                </a:bodyPr>
                <a:lstStyle/>
                <a:p>
                  <a:r>
                    <a:rPr lang="en-US" sz="1800" i="0" dirty="0">
                      <a:latin typeface="+mn-lt"/>
                    </a:rPr>
                    <a:t>LSC</a:t>
                  </a:r>
                </a:p>
              </p:txBody>
            </p:sp>
          </p:grpSp>
          <p:grpSp>
            <p:nvGrpSpPr>
              <p:cNvPr id="192" name="Group 191">
                <a:extLst>
                  <a:ext uri="{FF2B5EF4-FFF2-40B4-BE49-F238E27FC236}">
                    <a16:creationId xmlns:a16="http://schemas.microsoft.com/office/drawing/2014/main" id="{DE6C2220-E34B-C9D0-1A63-E2DDBC790F4A}"/>
                  </a:ext>
                </a:extLst>
              </p:cNvPr>
              <p:cNvGrpSpPr/>
              <p:nvPr/>
            </p:nvGrpSpPr>
            <p:grpSpPr>
              <a:xfrm>
                <a:off x="8784457" y="1084746"/>
                <a:ext cx="648460" cy="980927"/>
                <a:chOff x="8854089" y="1112026"/>
                <a:chExt cx="648460" cy="980927"/>
              </a:xfrm>
            </p:grpSpPr>
            <p:sp>
              <p:nvSpPr>
                <p:cNvPr id="199" name="Content Placeholder 2">
                  <a:extLst>
                    <a:ext uri="{FF2B5EF4-FFF2-40B4-BE49-F238E27FC236}">
                      <a16:creationId xmlns:a16="http://schemas.microsoft.com/office/drawing/2014/main" id="{E1C184A0-EB2D-AEF5-4BA2-90EBD4B40735}"/>
                    </a:ext>
                  </a:extLst>
                </p:cNvPr>
                <p:cNvSpPr txBox="1">
                  <a:spLocks/>
                </p:cNvSpPr>
                <p:nvPr/>
              </p:nvSpPr>
              <p:spPr>
                <a:xfrm>
                  <a:off x="8854939"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FASC</a:t>
                  </a:r>
                </a:p>
              </p:txBody>
            </p:sp>
            <p:pic>
              <p:nvPicPr>
                <p:cNvPr id="200" name="Picture Placeholder 26" descr="A person with glasses and red lipstick&#10;&#10;Description automatically generated">
                  <a:extLst>
                    <a:ext uri="{FF2B5EF4-FFF2-40B4-BE49-F238E27FC236}">
                      <a16:creationId xmlns:a16="http://schemas.microsoft.com/office/drawing/2014/main" id="{1A08E95D-A188-6FC1-0AA3-C5C3741F9AD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854089" y="1112026"/>
                  <a:ext cx="648460"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grpSp>
          <p:grpSp>
            <p:nvGrpSpPr>
              <p:cNvPr id="193" name="Group 192">
                <a:extLst>
                  <a:ext uri="{FF2B5EF4-FFF2-40B4-BE49-F238E27FC236}">
                    <a16:creationId xmlns:a16="http://schemas.microsoft.com/office/drawing/2014/main" id="{6FAE8C74-8279-5386-8D3E-37E578C46F09}"/>
                  </a:ext>
                </a:extLst>
              </p:cNvPr>
              <p:cNvGrpSpPr/>
              <p:nvPr/>
            </p:nvGrpSpPr>
            <p:grpSpPr>
              <a:xfrm>
                <a:off x="8002800" y="1085929"/>
                <a:ext cx="667214" cy="978560"/>
                <a:chOff x="8002800" y="1114393"/>
                <a:chExt cx="667214" cy="978560"/>
              </a:xfrm>
            </p:grpSpPr>
            <p:pic>
              <p:nvPicPr>
                <p:cNvPr id="197" name="Picture Placeholder 26" descr="A cartoon of a person&#10;&#10;Description automatically generated">
                  <a:extLst>
                    <a:ext uri="{FF2B5EF4-FFF2-40B4-BE49-F238E27FC236}">
                      <a16:creationId xmlns:a16="http://schemas.microsoft.com/office/drawing/2014/main" id="{8E86FF44-916B-E775-C8D0-253CA40D44D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002800" y="1114393"/>
                  <a:ext cx="651867" cy="644491"/>
                </a:xfrm>
                <a:prstGeom prst="ellipse">
                  <a:avLst/>
                </a:prstGeom>
                <a:ln>
                  <a:solidFill>
                    <a:schemeClr val="bg2">
                      <a:lumMod val="90000"/>
                    </a:schemeClr>
                  </a:solidFill>
                </a:ln>
              </p:spPr>
            </p:pic>
            <p:sp>
              <p:nvSpPr>
                <p:cNvPr id="198" name="Content Placeholder 2">
                  <a:extLst>
                    <a:ext uri="{FF2B5EF4-FFF2-40B4-BE49-F238E27FC236}">
                      <a16:creationId xmlns:a16="http://schemas.microsoft.com/office/drawing/2014/main" id="{CE498AB9-980A-5F32-59AC-7558C20E5AB5}"/>
                    </a:ext>
                  </a:extLst>
                </p:cNvPr>
                <p:cNvSpPr txBox="1">
                  <a:spLocks/>
                </p:cNvSpPr>
                <p:nvPr/>
              </p:nvSpPr>
              <p:spPr>
                <a:xfrm>
                  <a:off x="8023254"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IC</a:t>
                  </a:r>
                </a:p>
              </p:txBody>
            </p:sp>
          </p:grpSp>
          <p:grpSp>
            <p:nvGrpSpPr>
              <p:cNvPr id="194" name="Group 193">
                <a:extLst>
                  <a:ext uri="{FF2B5EF4-FFF2-40B4-BE49-F238E27FC236}">
                    <a16:creationId xmlns:a16="http://schemas.microsoft.com/office/drawing/2014/main" id="{DA21806B-CEEE-2A9F-B75E-B4B135ED4AAF}"/>
                  </a:ext>
                </a:extLst>
              </p:cNvPr>
              <p:cNvGrpSpPr/>
              <p:nvPr/>
            </p:nvGrpSpPr>
            <p:grpSpPr>
              <a:xfrm>
                <a:off x="10311027" y="1084746"/>
                <a:ext cx="648460" cy="980927"/>
                <a:chOff x="10507814" y="1112026"/>
                <a:chExt cx="648460" cy="980927"/>
              </a:xfrm>
            </p:grpSpPr>
            <p:pic>
              <p:nvPicPr>
                <p:cNvPr id="195" name="Picture Placeholder 26">
                  <a:extLst>
                    <a:ext uri="{FF2B5EF4-FFF2-40B4-BE49-F238E27FC236}">
                      <a16:creationId xmlns:a16="http://schemas.microsoft.com/office/drawing/2014/main" id="{A3048F20-A3B2-B04F-74C1-7F2CE4A20A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507814" y="1112026"/>
                  <a:ext cx="648460"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96" name="Content Placeholder 2">
                  <a:extLst>
                    <a:ext uri="{FF2B5EF4-FFF2-40B4-BE49-F238E27FC236}">
                      <a16:creationId xmlns:a16="http://schemas.microsoft.com/office/drawing/2014/main" id="{FA8C4DAF-8F93-0B43-1E59-58B20DA618AC}"/>
                    </a:ext>
                  </a:extLst>
                </p:cNvPr>
                <p:cNvSpPr txBox="1">
                  <a:spLocks/>
                </p:cNvSpPr>
                <p:nvPr/>
              </p:nvSpPr>
              <p:spPr>
                <a:xfrm>
                  <a:off x="10508664"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n-lt"/>
                    </a:rPr>
                    <a:t>PIO</a:t>
                  </a:r>
                </a:p>
              </p:txBody>
            </p:sp>
          </p:grpSp>
        </p:grpSp>
      </p:grpSp>
      <p:sp>
        <p:nvSpPr>
          <p:cNvPr id="203" name="Content Placeholder 2">
            <a:extLst>
              <a:ext uri="{FF2B5EF4-FFF2-40B4-BE49-F238E27FC236}">
                <a16:creationId xmlns:a16="http://schemas.microsoft.com/office/drawing/2014/main" id="{2F01B80B-4ADC-64EF-BD88-0BE35F147EA6}"/>
              </a:ext>
            </a:extLst>
          </p:cNvPr>
          <p:cNvSpPr txBox="1">
            <a:spLocks/>
          </p:cNvSpPr>
          <p:nvPr/>
        </p:nvSpPr>
        <p:spPr>
          <a:xfrm>
            <a:off x="8990670" y="4343400"/>
            <a:ext cx="1227122" cy="327468"/>
          </a:xfrm>
          <a:prstGeom prst="rect">
            <a:avLst/>
          </a:prstGeom>
        </p:spPr>
        <p:txBody>
          <a:bodyPr vert="horz" lIns="0" tIns="0" rIns="0" bIns="0" rtlCol="0">
            <a:normAutofit fontScale="925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0" dirty="0">
                <a:latin typeface="+mj-lt"/>
              </a:rPr>
              <a:t>All Members</a:t>
            </a:r>
          </a:p>
        </p:txBody>
      </p:sp>
      <p:sp>
        <p:nvSpPr>
          <p:cNvPr id="204" name="Left Brace 203">
            <a:extLst>
              <a:ext uri="{FF2B5EF4-FFF2-40B4-BE49-F238E27FC236}">
                <a16:creationId xmlns:a16="http://schemas.microsoft.com/office/drawing/2014/main" id="{AF491966-24DB-398F-C3D8-FCE6033E6C4A}"/>
              </a:ext>
            </a:extLst>
          </p:cNvPr>
          <p:cNvSpPr/>
          <p:nvPr/>
        </p:nvSpPr>
        <p:spPr bwMode="auto">
          <a:xfrm>
            <a:off x="8757587" y="1700358"/>
            <a:ext cx="195889" cy="1342284"/>
          </a:xfrm>
          <a:prstGeom prst="leftBrace">
            <a:avLst>
              <a:gd name="adj1" fmla="val 0"/>
              <a:gd name="adj2" fmla="val 5176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pitchFamily="84" charset="-128"/>
            </a:endParaRPr>
          </a:p>
        </p:txBody>
      </p:sp>
      <p:sp>
        <p:nvSpPr>
          <p:cNvPr id="205" name="Left Brace 204">
            <a:extLst>
              <a:ext uri="{FF2B5EF4-FFF2-40B4-BE49-F238E27FC236}">
                <a16:creationId xmlns:a16="http://schemas.microsoft.com/office/drawing/2014/main" id="{1FE86D6D-9DB2-51F8-9EFA-9804D422A736}"/>
              </a:ext>
            </a:extLst>
          </p:cNvPr>
          <p:cNvSpPr/>
          <p:nvPr/>
        </p:nvSpPr>
        <p:spPr bwMode="auto">
          <a:xfrm rot="10800000">
            <a:off x="11926902" y="1700359"/>
            <a:ext cx="195889" cy="1342284"/>
          </a:xfrm>
          <a:prstGeom prst="leftBrace">
            <a:avLst>
              <a:gd name="adj1" fmla="val 0"/>
              <a:gd name="adj2" fmla="val 5176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pitchFamily="84" charset="-128"/>
            </a:endParaRPr>
          </a:p>
        </p:txBody>
      </p:sp>
      <p:sp>
        <p:nvSpPr>
          <p:cNvPr id="206" name="Content Placeholder 2">
            <a:extLst>
              <a:ext uri="{FF2B5EF4-FFF2-40B4-BE49-F238E27FC236}">
                <a16:creationId xmlns:a16="http://schemas.microsoft.com/office/drawing/2014/main" id="{58679244-8263-F813-AB0B-CF9D633A862D}"/>
              </a:ext>
            </a:extLst>
          </p:cNvPr>
          <p:cNvSpPr txBox="1">
            <a:spLocks/>
          </p:cNvSpPr>
          <p:nvPr/>
        </p:nvSpPr>
        <p:spPr>
          <a:xfrm>
            <a:off x="5479739" y="1060923"/>
            <a:ext cx="1609469" cy="40091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0" dirty="0">
                <a:latin typeface="+mj-lt"/>
              </a:rPr>
              <a:t>All Members</a:t>
            </a:r>
          </a:p>
        </p:txBody>
      </p:sp>
      <p:pic>
        <p:nvPicPr>
          <p:cNvPr id="207" name="Picture 206" descr="A diagram of a meeting&#10;&#10;Description automatically generated">
            <a:extLst>
              <a:ext uri="{FF2B5EF4-FFF2-40B4-BE49-F238E27FC236}">
                <a16:creationId xmlns:a16="http://schemas.microsoft.com/office/drawing/2014/main" id="{ABEEAB8C-7BB3-771A-16D8-438CEE20F0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1339" y="1492314"/>
            <a:ext cx="4748104" cy="4704940"/>
          </a:xfrm>
          <a:prstGeom prst="rect">
            <a:avLst/>
          </a:prstGeom>
        </p:spPr>
      </p:pic>
      <p:grpSp>
        <p:nvGrpSpPr>
          <p:cNvPr id="208" name="Group 207">
            <a:extLst>
              <a:ext uri="{FF2B5EF4-FFF2-40B4-BE49-F238E27FC236}">
                <a16:creationId xmlns:a16="http://schemas.microsoft.com/office/drawing/2014/main" id="{F75E6264-76F2-C58A-24AB-50130D50AD3C}"/>
              </a:ext>
            </a:extLst>
          </p:cNvPr>
          <p:cNvGrpSpPr/>
          <p:nvPr/>
        </p:nvGrpSpPr>
        <p:grpSpPr>
          <a:xfrm>
            <a:off x="10783570" y="4963933"/>
            <a:ext cx="1339221" cy="1436867"/>
            <a:chOff x="149970" y="3861431"/>
            <a:chExt cx="1339221" cy="1436867"/>
          </a:xfrm>
        </p:grpSpPr>
        <p:grpSp>
          <p:nvGrpSpPr>
            <p:cNvPr id="209" name="Group 208">
              <a:extLst>
                <a:ext uri="{FF2B5EF4-FFF2-40B4-BE49-F238E27FC236}">
                  <a16:creationId xmlns:a16="http://schemas.microsoft.com/office/drawing/2014/main" id="{61B2E527-63BB-E161-66C1-71A5D74C2E0C}"/>
                </a:ext>
              </a:extLst>
            </p:cNvPr>
            <p:cNvGrpSpPr/>
            <p:nvPr/>
          </p:nvGrpSpPr>
          <p:grpSpPr>
            <a:xfrm>
              <a:off x="149970" y="3861431"/>
              <a:ext cx="1306494" cy="405769"/>
              <a:chOff x="149970" y="3861431"/>
              <a:chExt cx="1306494" cy="405769"/>
            </a:xfrm>
          </p:grpSpPr>
          <p:sp>
            <p:nvSpPr>
              <p:cNvPr id="216" name="Rectangle 215">
                <a:extLst>
                  <a:ext uri="{FF2B5EF4-FFF2-40B4-BE49-F238E27FC236}">
                    <a16:creationId xmlns:a16="http://schemas.microsoft.com/office/drawing/2014/main" id="{E6E41AFD-2C7D-D6E5-9E59-B218C0B22415}"/>
                  </a:ext>
                </a:extLst>
              </p:cNvPr>
              <p:cNvSpPr/>
              <p:nvPr/>
            </p:nvSpPr>
            <p:spPr bwMode="auto">
              <a:xfrm>
                <a:off x="149970" y="3861431"/>
                <a:ext cx="1306494" cy="405769"/>
              </a:xfrm>
              <a:prstGeom prst="rect">
                <a:avLst/>
              </a:prstGeom>
              <a:solidFill>
                <a:srgbClr val="FF6C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pitchFamily="84" charset="-128"/>
                </a:endParaRPr>
              </a:p>
            </p:txBody>
          </p:sp>
          <p:sp>
            <p:nvSpPr>
              <p:cNvPr id="217" name="TextBox 216">
                <a:extLst>
                  <a:ext uri="{FF2B5EF4-FFF2-40B4-BE49-F238E27FC236}">
                    <a16:creationId xmlns:a16="http://schemas.microsoft.com/office/drawing/2014/main" id="{8ECA9B15-36E2-91ED-88CD-88701B8B5F3E}"/>
                  </a:ext>
                </a:extLst>
              </p:cNvPr>
              <p:cNvSpPr txBox="1"/>
              <p:nvPr/>
            </p:nvSpPr>
            <p:spPr>
              <a:xfrm>
                <a:off x="365469" y="3910427"/>
                <a:ext cx="875497" cy="307777"/>
              </a:xfrm>
              <a:prstGeom prst="rect">
                <a:avLst/>
              </a:prstGeom>
              <a:noFill/>
            </p:spPr>
            <p:txBody>
              <a:bodyPr wrap="none" lIns="0" tIns="0" rIns="0" bIns="0" rtlCol="0">
                <a:spAutoFit/>
              </a:bodyPr>
              <a:lstStyle/>
              <a:p>
                <a:pPr algn="ctr"/>
                <a:r>
                  <a:rPr lang="en-US" sz="2000" i="0" dirty="0">
                    <a:latin typeface="+mj-lt"/>
                    <a:ea typeface="Tahoma" panose="020B0604030504040204" pitchFamily="34" charset="0"/>
                    <a:cs typeface="Tahoma" panose="020B0604030504040204" pitchFamily="34" charset="0"/>
                  </a:rPr>
                  <a:t>Meeting</a:t>
                </a:r>
              </a:p>
            </p:txBody>
          </p:sp>
        </p:grpSp>
        <p:grpSp>
          <p:nvGrpSpPr>
            <p:cNvPr id="210" name="Group 209">
              <a:extLst>
                <a:ext uri="{FF2B5EF4-FFF2-40B4-BE49-F238E27FC236}">
                  <a16:creationId xmlns:a16="http://schemas.microsoft.com/office/drawing/2014/main" id="{6A3B8539-F73B-8BD0-062F-176B7DA6A4DD}"/>
                </a:ext>
              </a:extLst>
            </p:cNvPr>
            <p:cNvGrpSpPr/>
            <p:nvPr/>
          </p:nvGrpSpPr>
          <p:grpSpPr>
            <a:xfrm>
              <a:off x="149970" y="4376980"/>
              <a:ext cx="1306494" cy="405769"/>
              <a:chOff x="149970" y="4348360"/>
              <a:chExt cx="1306494" cy="405769"/>
            </a:xfrm>
          </p:grpSpPr>
          <p:sp>
            <p:nvSpPr>
              <p:cNvPr id="214" name="Rectangle 213">
                <a:extLst>
                  <a:ext uri="{FF2B5EF4-FFF2-40B4-BE49-F238E27FC236}">
                    <a16:creationId xmlns:a16="http://schemas.microsoft.com/office/drawing/2014/main" id="{1FADA94A-7A18-DFE1-FEB5-B094E3FC4F91}"/>
                  </a:ext>
                </a:extLst>
              </p:cNvPr>
              <p:cNvSpPr/>
              <p:nvPr/>
            </p:nvSpPr>
            <p:spPr bwMode="auto">
              <a:xfrm>
                <a:off x="149970" y="4348360"/>
                <a:ext cx="1306494" cy="405769"/>
              </a:xfrm>
              <a:prstGeom prst="rect">
                <a:avLst/>
              </a:prstGeom>
              <a:solidFill>
                <a:srgbClr val="FEFF72"/>
              </a:solidFill>
              <a:ln w="952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pitchFamily="84" charset="-128"/>
                </a:endParaRPr>
              </a:p>
            </p:txBody>
          </p:sp>
          <p:sp>
            <p:nvSpPr>
              <p:cNvPr id="215" name="TextBox 214">
                <a:extLst>
                  <a:ext uri="{FF2B5EF4-FFF2-40B4-BE49-F238E27FC236}">
                    <a16:creationId xmlns:a16="http://schemas.microsoft.com/office/drawing/2014/main" id="{7FEA003F-CDE5-22C5-72F8-D9C1D2CBB4C8}"/>
                  </a:ext>
                </a:extLst>
              </p:cNvPr>
              <p:cNvSpPr txBox="1"/>
              <p:nvPr/>
            </p:nvSpPr>
            <p:spPr>
              <a:xfrm>
                <a:off x="399581" y="4397356"/>
                <a:ext cx="807273" cy="307777"/>
              </a:xfrm>
              <a:prstGeom prst="rect">
                <a:avLst/>
              </a:prstGeom>
              <a:noFill/>
            </p:spPr>
            <p:txBody>
              <a:bodyPr wrap="none" lIns="0" tIns="0" rIns="0" bIns="0" rtlCol="0">
                <a:spAutoFit/>
              </a:bodyPr>
              <a:lstStyle/>
              <a:p>
                <a:pPr algn="ctr"/>
                <a:r>
                  <a:rPr lang="en-US" sz="2000" i="0" dirty="0">
                    <a:latin typeface="+mj-lt"/>
                    <a:ea typeface="Tahoma" panose="020B0604030504040204" pitchFamily="34" charset="0"/>
                    <a:cs typeface="Tahoma" panose="020B0604030504040204" pitchFamily="34" charset="0"/>
                  </a:rPr>
                  <a:t>Briefing</a:t>
                </a:r>
              </a:p>
            </p:txBody>
          </p:sp>
        </p:grpSp>
        <p:grpSp>
          <p:nvGrpSpPr>
            <p:cNvPr id="211" name="Group 210">
              <a:extLst>
                <a:ext uri="{FF2B5EF4-FFF2-40B4-BE49-F238E27FC236}">
                  <a16:creationId xmlns:a16="http://schemas.microsoft.com/office/drawing/2014/main" id="{0EBF2880-CA9C-5F6B-AF00-B75E3F8052D0}"/>
                </a:ext>
              </a:extLst>
            </p:cNvPr>
            <p:cNvGrpSpPr/>
            <p:nvPr/>
          </p:nvGrpSpPr>
          <p:grpSpPr>
            <a:xfrm>
              <a:off x="182697" y="4892529"/>
              <a:ext cx="1306494" cy="405769"/>
              <a:chOff x="182697" y="4892529"/>
              <a:chExt cx="1306494" cy="405769"/>
            </a:xfrm>
          </p:grpSpPr>
          <p:sp>
            <p:nvSpPr>
              <p:cNvPr id="212" name="Rectangle 211">
                <a:extLst>
                  <a:ext uri="{FF2B5EF4-FFF2-40B4-BE49-F238E27FC236}">
                    <a16:creationId xmlns:a16="http://schemas.microsoft.com/office/drawing/2014/main" id="{3AACE589-A73B-E9D4-FBA9-5E02620CA874}"/>
                  </a:ext>
                </a:extLst>
              </p:cNvPr>
              <p:cNvSpPr/>
              <p:nvPr/>
            </p:nvSpPr>
            <p:spPr bwMode="auto">
              <a:xfrm>
                <a:off x="182697" y="4892529"/>
                <a:ext cx="1306494" cy="405769"/>
              </a:xfrm>
              <a:prstGeom prst="rect">
                <a:avLst/>
              </a:prstGeom>
              <a:solidFill>
                <a:srgbClr val="BFBD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pitchFamily="84" charset="-128"/>
                </a:endParaRPr>
              </a:p>
            </p:txBody>
          </p:sp>
          <p:sp>
            <p:nvSpPr>
              <p:cNvPr id="213" name="TextBox 212">
                <a:extLst>
                  <a:ext uri="{FF2B5EF4-FFF2-40B4-BE49-F238E27FC236}">
                    <a16:creationId xmlns:a16="http://schemas.microsoft.com/office/drawing/2014/main" id="{4E3E00B8-B17F-49CF-0622-9EF58D47665D}"/>
                  </a:ext>
                </a:extLst>
              </p:cNvPr>
              <p:cNvSpPr txBox="1"/>
              <p:nvPr/>
            </p:nvSpPr>
            <p:spPr>
              <a:xfrm>
                <a:off x="399703" y="4941525"/>
                <a:ext cx="872483" cy="307777"/>
              </a:xfrm>
              <a:prstGeom prst="rect">
                <a:avLst/>
              </a:prstGeom>
              <a:noFill/>
            </p:spPr>
            <p:txBody>
              <a:bodyPr wrap="none" lIns="0" tIns="0" rIns="0" bIns="0" rtlCol="0">
                <a:spAutoFit/>
              </a:bodyPr>
              <a:lstStyle/>
              <a:p>
                <a:pPr algn="ctr"/>
                <a:r>
                  <a:rPr lang="en-US" sz="2000" i="0" dirty="0">
                    <a:latin typeface="+mj-lt"/>
                    <a:ea typeface="Tahoma" panose="020B0604030504040204" pitchFamily="34" charset="0"/>
                    <a:cs typeface="Tahoma" panose="020B0604030504040204" pitchFamily="34" charset="0"/>
                  </a:rPr>
                  <a:t>Working</a:t>
                </a:r>
              </a:p>
            </p:txBody>
          </p:sp>
        </p:grpSp>
      </p:grpSp>
      <p:grpSp>
        <p:nvGrpSpPr>
          <p:cNvPr id="218" name="Group 217">
            <a:extLst>
              <a:ext uri="{FF2B5EF4-FFF2-40B4-BE49-F238E27FC236}">
                <a16:creationId xmlns:a16="http://schemas.microsoft.com/office/drawing/2014/main" id="{C44A448C-D76D-BE9C-655D-7FD0DFB6C77B}"/>
              </a:ext>
            </a:extLst>
          </p:cNvPr>
          <p:cNvGrpSpPr/>
          <p:nvPr/>
        </p:nvGrpSpPr>
        <p:grpSpPr>
          <a:xfrm>
            <a:off x="540391" y="1143000"/>
            <a:ext cx="1567133" cy="497154"/>
            <a:chOff x="568872" y="4868251"/>
            <a:chExt cx="1567133" cy="497154"/>
          </a:xfrm>
        </p:grpSpPr>
        <p:pic>
          <p:nvPicPr>
            <p:cNvPr id="219" name="Graphic 218">
              <a:extLst>
                <a:ext uri="{FF2B5EF4-FFF2-40B4-BE49-F238E27FC236}">
                  <a16:creationId xmlns:a16="http://schemas.microsoft.com/office/drawing/2014/main" id="{F6EDD764-8E09-E612-C57E-372E406D2D2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220" name="TextBox 219">
              <a:extLst>
                <a:ext uri="{FF2B5EF4-FFF2-40B4-BE49-F238E27FC236}">
                  <a16:creationId xmlns:a16="http://schemas.microsoft.com/office/drawing/2014/main" id="{7EAC6C29-AC86-C6F6-3BC1-B35662F618CB}"/>
                </a:ext>
              </a:extLst>
            </p:cNvPr>
            <p:cNvSpPr txBox="1"/>
            <p:nvPr/>
          </p:nvSpPr>
          <p:spPr>
            <a:xfrm>
              <a:off x="1034741" y="4903740"/>
              <a:ext cx="1101264" cy="461665"/>
            </a:xfrm>
            <a:prstGeom prst="rect">
              <a:avLst/>
            </a:prstGeom>
            <a:noFill/>
          </p:spPr>
          <p:txBody>
            <a:bodyPr wrap="none" lIns="0" tIns="0" rIns="0" bIns="0" rtlCol="0">
              <a:spAutoFit/>
            </a:bodyPr>
            <a:lstStyle/>
            <a:p>
              <a:pPr algn="ctr"/>
              <a:r>
                <a:rPr lang="en-US" sz="1800" i="0" dirty="0">
                  <a:solidFill>
                    <a:srgbClr val="C00000"/>
                  </a:solidFill>
                  <a:latin typeface="Tahoma" panose="020B0604030504040204" pitchFamily="34" charset="0"/>
                  <a:ea typeface="Tahoma" panose="020B0604030504040204" pitchFamily="34" charset="0"/>
                  <a:cs typeface="Tahoma" panose="020B0604030504040204" pitchFamily="34" charset="0"/>
                </a:rPr>
                <a:t>0000/1200</a:t>
              </a:r>
              <a:endParaRPr lang="en-US" sz="1800" i="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i="0"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221" name="Group 220">
            <a:extLst>
              <a:ext uri="{FF2B5EF4-FFF2-40B4-BE49-F238E27FC236}">
                <a16:creationId xmlns:a16="http://schemas.microsoft.com/office/drawing/2014/main" id="{A192089B-8457-879B-7632-392E67CD6B73}"/>
              </a:ext>
            </a:extLst>
          </p:cNvPr>
          <p:cNvGrpSpPr/>
          <p:nvPr/>
        </p:nvGrpSpPr>
        <p:grpSpPr>
          <a:xfrm>
            <a:off x="464191" y="4267200"/>
            <a:ext cx="1567133" cy="497154"/>
            <a:chOff x="568872" y="4868251"/>
            <a:chExt cx="1567133" cy="497154"/>
          </a:xfrm>
        </p:grpSpPr>
        <p:pic>
          <p:nvPicPr>
            <p:cNvPr id="222" name="Graphic 221">
              <a:extLst>
                <a:ext uri="{FF2B5EF4-FFF2-40B4-BE49-F238E27FC236}">
                  <a16:creationId xmlns:a16="http://schemas.microsoft.com/office/drawing/2014/main" id="{A7CAEA2A-9D53-B0B1-61BC-78700606409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223" name="TextBox 222">
              <a:extLst>
                <a:ext uri="{FF2B5EF4-FFF2-40B4-BE49-F238E27FC236}">
                  <a16:creationId xmlns:a16="http://schemas.microsoft.com/office/drawing/2014/main" id="{76DA1445-21D7-CBF8-471F-263013A29724}"/>
                </a:ext>
              </a:extLst>
            </p:cNvPr>
            <p:cNvSpPr txBox="1"/>
            <p:nvPr/>
          </p:nvSpPr>
          <p:spPr>
            <a:xfrm>
              <a:off x="1034741" y="4903740"/>
              <a:ext cx="1101264" cy="461665"/>
            </a:xfrm>
            <a:prstGeom prst="rect">
              <a:avLst/>
            </a:prstGeom>
            <a:noFill/>
          </p:spPr>
          <p:txBody>
            <a:bodyPr wrap="none" lIns="0" tIns="0" rIns="0" bIns="0" rtlCol="0">
              <a:spAutoFit/>
            </a:bodyPr>
            <a:lstStyle/>
            <a:p>
              <a:pPr algn="ctr"/>
              <a:r>
                <a:rPr lang="en-US" sz="1800" i="0" dirty="0">
                  <a:solidFill>
                    <a:srgbClr val="C00000"/>
                  </a:solidFill>
                  <a:latin typeface="Tahoma" panose="020B0604030504040204" pitchFamily="34" charset="0"/>
                  <a:ea typeface="Tahoma" panose="020B0604030504040204" pitchFamily="34" charset="0"/>
                  <a:cs typeface="Tahoma" panose="020B0604030504040204" pitchFamily="34" charset="0"/>
                </a:rPr>
                <a:t>2200/1000</a:t>
              </a:r>
              <a:endParaRPr lang="en-US" sz="1800" i="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i="0" dirty="0">
                  <a:latin typeface="Tahoma" panose="020B0604030504040204" pitchFamily="34" charset="0"/>
                  <a:ea typeface="Tahoma" panose="020B0604030504040204" pitchFamily="34" charset="0"/>
                  <a:cs typeface="Tahoma" panose="020B0604030504040204" pitchFamily="34" charset="0"/>
                </a:rPr>
                <a:t>HOURS</a:t>
              </a:r>
            </a:p>
          </p:txBody>
        </p:sp>
      </p:grpSp>
      <p:sp>
        <p:nvSpPr>
          <p:cNvPr id="224" name="TextBox 223">
            <a:extLst>
              <a:ext uri="{FF2B5EF4-FFF2-40B4-BE49-F238E27FC236}">
                <a16:creationId xmlns:a16="http://schemas.microsoft.com/office/drawing/2014/main" id="{DEAB8146-FFB6-FB97-EE50-37FD2C999A7B}"/>
              </a:ext>
            </a:extLst>
          </p:cNvPr>
          <p:cNvSpPr txBox="1"/>
          <p:nvPr/>
        </p:nvSpPr>
        <p:spPr>
          <a:xfrm>
            <a:off x="956437" y="5372668"/>
            <a:ext cx="1096454" cy="461665"/>
          </a:xfrm>
          <a:prstGeom prst="rect">
            <a:avLst/>
          </a:prstGeom>
          <a:noFill/>
        </p:spPr>
        <p:txBody>
          <a:bodyPr wrap="none" lIns="0" tIns="0" rIns="0" bIns="0" rtlCol="0">
            <a:spAutoFit/>
          </a:bodyPr>
          <a:lstStyle/>
          <a:p>
            <a:pPr algn="ctr"/>
            <a:r>
              <a:rPr lang="en-US" sz="1800" i="0" dirty="0">
                <a:solidFill>
                  <a:srgbClr val="C00000"/>
                </a:solidFill>
                <a:latin typeface="Tahoma" panose="020B0604030504040204" pitchFamily="34" charset="0"/>
                <a:ea typeface="Tahoma" panose="020B0604030504040204" pitchFamily="34" charset="0"/>
                <a:cs typeface="Tahoma" panose="020B0604030504040204" pitchFamily="34" charset="0"/>
              </a:rPr>
              <a:t>1800-0600</a:t>
            </a:r>
            <a:endParaRPr lang="en-US" sz="1800" i="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i="0" dirty="0">
                <a:latin typeface="Tahoma" panose="020B0604030504040204" pitchFamily="34" charset="0"/>
                <a:ea typeface="Tahoma" panose="020B0604030504040204" pitchFamily="34" charset="0"/>
                <a:cs typeface="Tahoma" panose="020B0604030504040204" pitchFamily="34" charset="0"/>
              </a:rPr>
              <a:t>HOURS</a:t>
            </a:r>
          </a:p>
        </p:txBody>
      </p:sp>
      <p:grpSp>
        <p:nvGrpSpPr>
          <p:cNvPr id="225" name="Group 224">
            <a:extLst>
              <a:ext uri="{FF2B5EF4-FFF2-40B4-BE49-F238E27FC236}">
                <a16:creationId xmlns:a16="http://schemas.microsoft.com/office/drawing/2014/main" id="{9B3361BD-E9FD-CECA-E3AE-89785F68BEDD}"/>
              </a:ext>
            </a:extLst>
          </p:cNvPr>
          <p:cNvGrpSpPr/>
          <p:nvPr/>
        </p:nvGrpSpPr>
        <p:grpSpPr>
          <a:xfrm>
            <a:off x="159391" y="5181600"/>
            <a:ext cx="652733" cy="652733"/>
            <a:chOff x="566467" y="4380932"/>
            <a:chExt cx="652733" cy="652733"/>
          </a:xfrm>
        </p:grpSpPr>
        <p:sp>
          <p:nvSpPr>
            <p:cNvPr id="226" name="Oval 225">
              <a:extLst>
                <a:ext uri="{FF2B5EF4-FFF2-40B4-BE49-F238E27FC236}">
                  <a16:creationId xmlns:a16="http://schemas.microsoft.com/office/drawing/2014/main" id="{B14C6C58-7808-257B-2851-3DA844A137AF}"/>
                </a:ext>
              </a:extLst>
            </p:cNvPr>
            <p:cNvSpPr/>
            <p:nvPr/>
          </p:nvSpPr>
          <p:spPr bwMode="auto">
            <a:xfrm>
              <a:off x="566467" y="4380932"/>
              <a:ext cx="652733" cy="652733"/>
            </a:xfrm>
            <a:prstGeom prst="ellipse">
              <a:avLst/>
            </a:prstGeom>
            <a:solidFill>
              <a:srgbClr val="C00000"/>
            </a:solid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pitchFamily="84" charset="-128"/>
              </a:endParaRPr>
            </a:p>
          </p:txBody>
        </p:sp>
        <p:sp>
          <p:nvSpPr>
            <p:cNvPr id="227" name="TextBox 226">
              <a:extLst>
                <a:ext uri="{FF2B5EF4-FFF2-40B4-BE49-F238E27FC236}">
                  <a16:creationId xmlns:a16="http://schemas.microsoft.com/office/drawing/2014/main" id="{83F0C8B6-3AF1-85CD-8AB1-1ED138F52C15}"/>
                </a:ext>
              </a:extLst>
            </p:cNvPr>
            <p:cNvSpPr txBox="1"/>
            <p:nvPr/>
          </p:nvSpPr>
          <p:spPr>
            <a:xfrm>
              <a:off x="657192" y="4599576"/>
              <a:ext cx="471283" cy="215444"/>
            </a:xfrm>
            <a:prstGeom prst="rect">
              <a:avLst/>
            </a:prstGeom>
            <a:noFill/>
          </p:spPr>
          <p:txBody>
            <a:bodyPr wrap="none" lIns="0" tIns="0" rIns="0" bIns="0" rtlCol="0">
              <a:spAutoFit/>
            </a:bodyPr>
            <a:lstStyle/>
            <a:p>
              <a:pPr algn="ctr"/>
              <a:r>
                <a:rPr lang="en-US" sz="1400" b="1" i="0" dirty="0">
                  <a:solidFill>
                    <a:schemeClr val="bg1"/>
                  </a:solidFill>
                  <a:latin typeface="+mj-lt"/>
                  <a:ea typeface="Tahoma" panose="020B0604030504040204" pitchFamily="34" charset="0"/>
                  <a:cs typeface="Tahoma" panose="020B0604030504040204" pitchFamily="34" charset="0"/>
                </a:rPr>
                <a:t>START</a:t>
              </a:r>
            </a:p>
          </p:txBody>
        </p:sp>
      </p:grpSp>
      <p:grpSp>
        <p:nvGrpSpPr>
          <p:cNvPr id="228" name="Group 227">
            <a:extLst>
              <a:ext uri="{FF2B5EF4-FFF2-40B4-BE49-F238E27FC236}">
                <a16:creationId xmlns:a16="http://schemas.microsoft.com/office/drawing/2014/main" id="{5E1A57FD-950E-A8E6-905A-840A8BE23959}"/>
              </a:ext>
            </a:extLst>
          </p:cNvPr>
          <p:cNvGrpSpPr/>
          <p:nvPr/>
        </p:nvGrpSpPr>
        <p:grpSpPr>
          <a:xfrm>
            <a:off x="8803058" y="1219200"/>
            <a:ext cx="1567133" cy="497154"/>
            <a:chOff x="568872" y="4868251"/>
            <a:chExt cx="1567133" cy="497154"/>
          </a:xfrm>
        </p:grpSpPr>
        <p:pic>
          <p:nvPicPr>
            <p:cNvPr id="229" name="Graphic 228">
              <a:extLst>
                <a:ext uri="{FF2B5EF4-FFF2-40B4-BE49-F238E27FC236}">
                  <a16:creationId xmlns:a16="http://schemas.microsoft.com/office/drawing/2014/main" id="{A3DE2A8A-750F-6839-85CE-8616EAC020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230" name="TextBox 229">
              <a:extLst>
                <a:ext uri="{FF2B5EF4-FFF2-40B4-BE49-F238E27FC236}">
                  <a16:creationId xmlns:a16="http://schemas.microsoft.com/office/drawing/2014/main" id="{87DD2902-1804-1AED-A0AC-70BB1ABED284}"/>
                </a:ext>
              </a:extLst>
            </p:cNvPr>
            <p:cNvSpPr txBox="1"/>
            <p:nvPr/>
          </p:nvSpPr>
          <p:spPr>
            <a:xfrm>
              <a:off x="1034741" y="4903740"/>
              <a:ext cx="1101264" cy="461665"/>
            </a:xfrm>
            <a:prstGeom prst="rect">
              <a:avLst/>
            </a:prstGeom>
            <a:noFill/>
          </p:spPr>
          <p:txBody>
            <a:bodyPr wrap="none" lIns="0" tIns="0" rIns="0" bIns="0" rtlCol="0">
              <a:spAutoFit/>
            </a:bodyPr>
            <a:lstStyle/>
            <a:p>
              <a:pPr algn="ctr"/>
              <a:r>
                <a:rPr lang="en-US" sz="1800" i="0" dirty="0">
                  <a:solidFill>
                    <a:srgbClr val="C00000"/>
                  </a:solidFill>
                  <a:latin typeface="Tahoma" panose="020B0604030504040204" pitchFamily="34" charset="0"/>
                  <a:ea typeface="Tahoma" panose="020B0604030504040204" pitchFamily="34" charset="0"/>
                  <a:cs typeface="Tahoma" panose="020B0604030504040204" pitchFamily="34" charset="0"/>
                </a:rPr>
                <a:t>0200/1400</a:t>
              </a:r>
              <a:endParaRPr lang="en-US" sz="1800" i="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i="0"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231" name="Group 230">
            <a:extLst>
              <a:ext uri="{FF2B5EF4-FFF2-40B4-BE49-F238E27FC236}">
                <a16:creationId xmlns:a16="http://schemas.microsoft.com/office/drawing/2014/main" id="{8EA110E2-3998-7DE1-9249-5F6F8A836153}"/>
              </a:ext>
            </a:extLst>
          </p:cNvPr>
          <p:cNvGrpSpPr/>
          <p:nvPr/>
        </p:nvGrpSpPr>
        <p:grpSpPr>
          <a:xfrm>
            <a:off x="10466577" y="4303446"/>
            <a:ext cx="1567133" cy="497154"/>
            <a:chOff x="568872" y="4868251"/>
            <a:chExt cx="1567133" cy="497154"/>
          </a:xfrm>
        </p:grpSpPr>
        <p:pic>
          <p:nvPicPr>
            <p:cNvPr id="232" name="Graphic 231">
              <a:extLst>
                <a:ext uri="{FF2B5EF4-FFF2-40B4-BE49-F238E27FC236}">
                  <a16:creationId xmlns:a16="http://schemas.microsoft.com/office/drawing/2014/main" id="{62B03F24-6483-6DDC-D7C6-B405DBDBE70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233" name="TextBox 232">
              <a:extLst>
                <a:ext uri="{FF2B5EF4-FFF2-40B4-BE49-F238E27FC236}">
                  <a16:creationId xmlns:a16="http://schemas.microsoft.com/office/drawing/2014/main" id="{0C40DCCD-E3BD-19C8-FAFD-260C4646F5DA}"/>
                </a:ext>
              </a:extLst>
            </p:cNvPr>
            <p:cNvSpPr txBox="1"/>
            <p:nvPr/>
          </p:nvSpPr>
          <p:spPr>
            <a:xfrm>
              <a:off x="1034741" y="4903740"/>
              <a:ext cx="1101264" cy="461665"/>
            </a:xfrm>
            <a:prstGeom prst="rect">
              <a:avLst/>
            </a:prstGeom>
            <a:noFill/>
          </p:spPr>
          <p:txBody>
            <a:bodyPr wrap="none" lIns="0" tIns="0" rIns="0" bIns="0" rtlCol="0">
              <a:spAutoFit/>
            </a:bodyPr>
            <a:lstStyle/>
            <a:p>
              <a:pPr algn="ctr"/>
              <a:r>
                <a:rPr lang="en-US" sz="1800" i="0" dirty="0">
                  <a:solidFill>
                    <a:srgbClr val="C00000"/>
                  </a:solidFill>
                  <a:latin typeface="Tahoma" panose="020B0604030504040204" pitchFamily="34" charset="0"/>
                  <a:ea typeface="Tahoma" panose="020B0604030504040204" pitchFamily="34" charset="0"/>
                  <a:cs typeface="Tahoma" panose="020B0604030504040204" pitchFamily="34" charset="0"/>
                </a:rPr>
                <a:t>0530/1730</a:t>
              </a:r>
              <a:endParaRPr lang="en-US" sz="1800" i="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i="0" dirty="0">
                  <a:latin typeface="Tahoma" panose="020B0604030504040204" pitchFamily="34" charset="0"/>
                  <a:ea typeface="Tahoma" panose="020B0604030504040204" pitchFamily="34" charset="0"/>
                  <a:cs typeface="Tahoma" panose="020B0604030504040204" pitchFamily="34" charset="0"/>
                </a:rPr>
                <a:t>HOURS</a:t>
              </a:r>
            </a:p>
          </p:txBody>
        </p:sp>
      </p:grpSp>
    </p:spTree>
    <p:extLst>
      <p:ext uri="{BB962C8B-B14F-4D97-AF65-F5344CB8AC3E}">
        <p14:creationId xmlns:p14="http://schemas.microsoft.com/office/powerpoint/2010/main" val="240016675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Defining ICS4ICS roles needed to manage the incident</a:t>
            </a:r>
            <a:br>
              <a:rPr lang="en-US" dirty="0"/>
            </a:br>
            <a:r>
              <a:rPr lang="en-US" sz="2000" b="1" dirty="0">
                <a:solidFill>
                  <a:schemeClr val="accent2"/>
                </a:solidFill>
                <a:ea typeface="+mn-ea"/>
              </a:rPr>
              <a:t>ICS4ICS team organization will be defined by the Incident Commander</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11</a:t>
            </a:fld>
            <a:endParaRPr lang="en-US" dirty="0"/>
          </a:p>
        </p:txBody>
      </p:sp>
      <p:cxnSp>
        <p:nvCxnSpPr>
          <p:cNvPr id="4" name="Straight Connector 3">
            <a:extLst>
              <a:ext uri="{FF2B5EF4-FFF2-40B4-BE49-F238E27FC236}">
                <a16:creationId xmlns:a16="http://schemas.microsoft.com/office/drawing/2014/main" id="{529434CC-28F1-EFE0-1796-987E97509EF3}"/>
              </a:ext>
            </a:extLst>
          </p:cNvPr>
          <p:cNvCxnSpPr>
            <a:cxnSpLocks/>
          </p:cNvCxnSpPr>
          <p:nvPr/>
        </p:nvCxnSpPr>
        <p:spPr>
          <a:xfrm>
            <a:off x="10058400" y="3636594"/>
            <a:ext cx="0" cy="201373"/>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AE4AA814-885A-294E-FE23-B1947535B729}"/>
              </a:ext>
            </a:extLst>
          </p:cNvPr>
          <p:cNvCxnSpPr>
            <a:cxnSpLocks/>
          </p:cNvCxnSpPr>
          <p:nvPr/>
        </p:nvCxnSpPr>
        <p:spPr>
          <a:xfrm>
            <a:off x="5293909" y="3644829"/>
            <a:ext cx="0" cy="18288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F850109-F818-773B-74D3-9A430EDE9197}"/>
              </a:ext>
            </a:extLst>
          </p:cNvPr>
          <p:cNvCxnSpPr>
            <a:cxnSpLocks/>
          </p:cNvCxnSpPr>
          <p:nvPr/>
        </p:nvCxnSpPr>
        <p:spPr>
          <a:xfrm>
            <a:off x="5906661" y="3185693"/>
            <a:ext cx="48541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3FFCB6-0508-3C89-9394-B74C7E10B4A4}"/>
              </a:ext>
            </a:extLst>
          </p:cNvPr>
          <p:cNvCxnSpPr>
            <a:cxnSpLocks/>
          </p:cNvCxnSpPr>
          <p:nvPr/>
        </p:nvCxnSpPr>
        <p:spPr>
          <a:xfrm flipH="1">
            <a:off x="5283866" y="4255842"/>
            <a:ext cx="2124" cy="103033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69293D3-F475-8374-E207-592A6671497E}"/>
              </a:ext>
            </a:extLst>
          </p:cNvPr>
          <p:cNvCxnSpPr>
            <a:cxnSpLocks/>
          </p:cNvCxnSpPr>
          <p:nvPr/>
        </p:nvCxnSpPr>
        <p:spPr>
          <a:xfrm flipH="1">
            <a:off x="5292336" y="5286178"/>
            <a:ext cx="34646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E15664C1-06ED-A6FE-EC2C-5085438BE325}"/>
              </a:ext>
            </a:extLst>
          </p:cNvPr>
          <p:cNvCxnSpPr>
            <a:cxnSpLocks/>
          </p:cNvCxnSpPr>
          <p:nvPr/>
        </p:nvCxnSpPr>
        <p:spPr>
          <a:xfrm flipH="1" flipV="1">
            <a:off x="2203625" y="5246540"/>
            <a:ext cx="606454" cy="6559"/>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A1F186B-887C-85AB-8D4B-0D58B5B72225}"/>
              </a:ext>
            </a:extLst>
          </p:cNvPr>
          <p:cNvCxnSpPr>
            <a:cxnSpLocks/>
          </p:cNvCxnSpPr>
          <p:nvPr/>
        </p:nvCxnSpPr>
        <p:spPr>
          <a:xfrm>
            <a:off x="2571495" y="3644829"/>
            <a:ext cx="0" cy="160827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2E50A3D-084D-6D97-4DEE-9607F344F5AD}"/>
              </a:ext>
            </a:extLst>
          </p:cNvPr>
          <p:cNvCxnSpPr>
            <a:cxnSpLocks/>
          </p:cNvCxnSpPr>
          <p:nvPr/>
        </p:nvCxnSpPr>
        <p:spPr>
          <a:xfrm flipH="1">
            <a:off x="10087516" y="5223462"/>
            <a:ext cx="275684"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AD71D53E-DEC5-1809-86B5-35A3ED3CCD52}"/>
              </a:ext>
            </a:extLst>
          </p:cNvPr>
          <p:cNvSpPr/>
          <p:nvPr/>
        </p:nvSpPr>
        <p:spPr>
          <a:xfrm>
            <a:off x="4709459" y="2914916"/>
            <a:ext cx="1280160" cy="469783"/>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Safety Officer</a:t>
            </a:r>
          </a:p>
        </p:txBody>
      </p:sp>
      <p:sp>
        <p:nvSpPr>
          <p:cNvPr id="15" name="Rectangle 14">
            <a:extLst>
              <a:ext uri="{FF2B5EF4-FFF2-40B4-BE49-F238E27FC236}">
                <a16:creationId xmlns:a16="http://schemas.microsoft.com/office/drawing/2014/main" id="{CA0C92C2-170F-1F65-4F1E-1BA7F25277BE}"/>
              </a:ext>
            </a:extLst>
          </p:cNvPr>
          <p:cNvSpPr/>
          <p:nvPr/>
        </p:nvSpPr>
        <p:spPr>
          <a:xfrm>
            <a:off x="4709459" y="2242838"/>
            <a:ext cx="1280160" cy="466344"/>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Public Information Officer (Comms)</a:t>
            </a:r>
          </a:p>
        </p:txBody>
      </p:sp>
      <p:sp>
        <p:nvSpPr>
          <p:cNvPr id="16" name="Rectangle 15">
            <a:extLst>
              <a:ext uri="{FF2B5EF4-FFF2-40B4-BE49-F238E27FC236}">
                <a16:creationId xmlns:a16="http://schemas.microsoft.com/office/drawing/2014/main" id="{3342F636-F919-9D0F-EE58-447B187194A4}"/>
              </a:ext>
            </a:extLst>
          </p:cNvPr>
          <p:cNvSpPr/>
          <p:nvPr/>
        </p:nvSpPr>
        <p:spPr>
          <a:xfrm>
            <a:off x="6392075" y="2242838"/>
            <a:ext cx="1280160" cy="466344"/>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Legal Counsel</a:t>
            </a:r>
          </a:p>
        </p:txBody>
      </p:sp>
      <p:sp>
        <p:nvSpPr>
          <p:cNvPr id="17" name="Rectangle 16">
            <a:extLst>
              <a:ext uri="{FF2B5EF4-FFF2-40B4-BE49-F238E27FC236}">
                <a16:creationId xmlns:a16="http://schemas.microsoft.com/office/drawing/2014/main" id="{95C2C703-5F3D-50D6-E993-F62732DA83C8}"/>
              </a:ext>
            </a:extLst>
          </p:cNvPr>
          <p:cNvSpPr/>
          <p:nvPr/>
        </p:nvSpPr>
        <p:spPr>
          <a:xfrm>
            <a:off x="4719025" y="3807222"/>
            <a:ext cx="1188720" cy="466344"/>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Planning Section Chief</a:t>
            </a:r>
          </a:p>
        </p:txBody>
      </p:sp>
      <p:cxnSp>
        <p:nvCxnSpPr>
          <p:cNvPr id="18" name="Straight Connector 17">
            <a:extLst>
              <a:ext uri="{FF2B5EF4-FFF2-40B4-BE49-F238E27FC236}">
                <a16:creationId xmlns:a16="http://schemas.microsoft.com/office/drawing/2014/main" id="{67B29299-C265-056A-9D31-28F72339D120}"/>
              </a:ext>
            </a:extLst>
          </p:cNvPr>
          <p:cNvCxnSpPr>
            <a:cxnSpLocks/>
          </p:cNvCxnSpPr>
          <p:nvPr/>
        </p:nvCxnSpPr>
        <p:spPr>
          <a:xfrm>
            <a:off x="6175710" y="1969932"/>
            <a:ext cx="0" cy="1687452"/>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4819138-D78D-5D8A-87E2-D1E214F03925}"/>
              </a:ext>
            </a:extLst>
          </p:cNvPr>
          <p:cNvCxnSpPr>
            <a:cxnSpLocks/>
          </p:cNvCxnSpPr>
          <p:nvPr/>
        </p:nvCxnSpPr>
        <p:spPr>
          <a:xfrm flipH="1">
            <a:off x="1634898" y="3644829"/>
            <a:ext cx="8961120" cy="0"/>
          </a:xfrm>
          <a:prstGeom prst="line">
            <a:avLst/>
          </a:prstGeom>
          <a:ln/>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427BC040-7145-E540-4755-A648F91E55B6}"/>
              </a:ext>
            </a:extLst>
          </p:cNvPr>
          <p:cNvSpPr/>
          <p:nvPr/>
        </p:nvSpPr>
        <p:spPr>
          <a:xfrm>
            <a:off x="7024581" y="3807222"/>
            <a:ext cx="1188720" cy="466344"/>
          </a:xfrm>
          <a:prstGeom prst="rect">
            <a:avLst/>
          </a:prstGeom>
          <a:solidFill>
            <a:schemeClr val="bg1">
              <a:lumMod val="7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Logistics Section Chief</a:t>
            </a:r>
          </a:p>
        </p:txBody>
      </p:sp>
      <p:sp>
        <p:nvSpPr>
          <p:cNvPr id="21" name="Rectangle 20">
            <a:extLst>
              <a:ext uri="{FF2B5EF4-FFF2-40B4-BE49-F238E27FC236}">
                <a16:creationId xmlns:a16="http://schemas.microsoft.com/office/drawing/2014/main" id="{4642594D-2E51-41C0-F75B-FFD365EA04B7}"/>
              </a:ext>
            </a:extLst>
          </p:cNvPr>
          <p:cNvSpPr/>
          <p:nvPr/>
        </p:nvSpPr>
        <p:spPr>
          <a:xfrm>
            <a:off x="9525000" y="3807222"/>
            <a:ext cx="1188720" cy="466344"/>
          </a:xfrm>
          <a:prstGeom prst="rect">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Admin/Finance Section Chief</a:t>
            </a:r>
          </a:p>
        </p:txBody>
      </p:sp>
      <p:cxnSp>
        <p:nvCxnSpPr>
          <p:cNvPr id="22" name="Straight Connector 21">
            <a:extLst>
              <a:ext uri="{FF2B5EF4-FFF2-40B4-BE49-F238E27FC236}">
                <a16:creationId xmlns:a16="http://schemas.microsoft.com/office/drawing/2014/main" id="{37F8C3CC-247B-827D-3744-92EF307E10F5}"/>
              </a:ext>
            </a:extLst>
          </p:cNvPr>
          <p:cNvCxnSpPr>
            <a:cxnSpLocks/>
          </p:cNvCxnSpPr>
          <p:nvPr/>
        </p:nvCxnSpPr>
        <p:spPr>
          <a:xfrm>
            <a:off x="7611115" y="3644829"/>
            <a:ext cx="0" cy="18288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C97EB06-4BF8-E774-7E1E-DE621D5E9704}"/>
              </a:ext>
            </a:extLst>
          </p:cNvPr>
          <p:cNvCxnSpPr>
            <a:cxnSpLocks/>
            <a:stCxn id="16" idx="1"/>
            <a:endCxn id="15" idx="3"/>
          </p:cNvCxnSpPr>
          <p:nvPr/>
        </p:nvCxnSpPr>
        <p:spPr>
          <a:xfrm flipH="1">
            <a:off x="5989619" y="2476010"/>
            <a:ext cx="402456" cy="0"/>
          </a:xfrm>
          <a:prstGeom prst="line">
            <a:avLst/>
          </a:prstGeom>
          <a:ln w="28575"/>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576E5FB9-0FF8-23B5-CE59-D94B3E8B18E9}"/>
              </a:ext>
            </a:extLst>
          </p:cNvPr>
          <p:cNvSpPr/>
          <p:nvPr/>
        </p:nvSpPr>
        <p:spPr>
          <a:xfrm>
            <a:off x="5493246" y="4382142"/>
            <a:ext cx="1188720" cy="46978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Resources Unit</a:t>
            </a:r>
          </a:p>
        </p:txBody>
      </p:sp>
      <p:sp>
        <p:nvSpPr>
          <p:cNvPr id="25" name="Rectangle 24">
            <a:extLst>
              <a:ext uri="{FF2B5EF4-FFF2-40B4-BE49-F238E27FC236}">
                <a16:creationId xmlns:a16="http://schemas.microsoft.com/office/drawing/2014/main" id="{6DF53492-C8D6-EE74-61A2-841B8A1D86E0}"/>
              </a:ext>
            </a:extLst>
          </p:cNvPr>
          <p:cNvSpPr/>
          <p:nvPr/>
        </p:nvSpPr>
        <p:spPr>
          <a:xfrm>
            <a:off x="5493246" y="5040305"/>
            <a:ext cx="1188720" cy="469783"/>
          </a:xfrm>
          <a:prstGeom prst="rect">
            <a:avLst/>
          </a:prstGeom>
          <a:solidFill>
            <a:schemeClr val="bg1">
              <a:lumMod val="6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Documentation Unit</a:t>
            </a:r>
          </a:p>
        </p:txBody>
      </p:sp>
      <p:cxnSp>
        <p:nvCxnSpPr>
          <p:cNvPr id="26" name="Straight Connector 25">
            <a:extLst>
              <a:ext uri="{FF2B5EF4-FFF2-40B4-BE49-F238E27FC236}">
                <a16:creationId xmlns:a16="http://schemas.microsoft.com/office/drawing/2014/main" id="{F6C7D251-1D75-D4B6-0630-CD4C4046112C}"/>
              </a:ext>
            </a:extLst>
          </p:cNvPr>
          <p:cNvCxnSpPr>
            <a:cxnSpLocks/>
          </p:cNvCxnSpPr>
          <p:nvPr/>
        </p:nvCxnSpPr>
        <p:spPr>
          <a:xfrm flipH="1">
            <a:off x="5283866" y="4635690"/>
            <a:ext cx="209382" cy="0"/>
          </a:xfrm>
          <a:prstGeom prst="line">
            <a:avLst/>
          </a:prstGeom>
          <a:ln w="28575"/>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354F0906-AF07-D398-E551-4A1558C4636E}"/>
              </a:ext>
            </a:extLst>
          </p:cNvPr>
          <p:cNvSpPr/>
          <p:nvPr/>
        </p:nvSpPr>
        <p:spPr>
          <a:xfrm>
            <a:off x="7812207" y="4386433"/>
            <a:ext cx="1188720" cy="4663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Cyber Support Specialist</a:t>
            </a:r>
          </a:p>
        </p:txBody>
      </p:sp>
      <p:sp>
        <p:nvSpPr>
          <p:cNvPr id="28" name="Rectangle 27">
            <a:extLst>
              <a:ext uri="{FF2B5EF4-FFF2-40B4-BE49-F238E27FC236}">
                <a16:creationId xmlns:a16="http://schemas.microsoft.com/office/drawing/2014/main" id="{FA531CEF-C8B9-2CB0-3E91-F520BD7AB70F}"/>
              </a:ext>
            </a:extLst>
          </p:cNvPr>
          <p:cNvSpPr/>
          <p:nvPr/>
        </p:nvSpPr>
        <p:spPr>
          <a:xfrm>
            <a:off x="7812207" y="4992114"/>
            <a:ext cx="1188720" cy="466344"/>
          </a:xfrm>
          <a:prstGeom prst="rect">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Communications Unit</a:t>
            </a:r>
          </a:p>
        </p:txBody>
      </p:sp>
      <p:cxnSp>
        <p:nvCxnSpPr>
          <p:cNvPr id="29" name="Straight Connector 28">
            <a:extLst>
              <a:ext uri="{FF2B5EF4-FFF2-40B4-BE49-F238E27FC236}">
                <a16:creationId xmlns:a16="http://schemas.microsoft.com/office/drawing/2014/main" id="{E95BF069-AC43-0251-28BB-ADAA43F6B614}"/>
              </a:ext>
            </a:extLst>
          </p:cNvPr>
          <p:cNvCxnSpPr>
            <a:cxnSpLocks/>
          </p:cNvCxnSpPr>
          <p:nvPr/>
        </p:nvCxnSpPr>
        <p:spPr>
          <a:xfrm flipH="1">
            <a:off x="7611115" y="4296436"/>
            <a:ext cx="1736" cy="1487174"/>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5F54D60B-4434-5AAD-468B-1A5C34F96FF8}"/>
              </a:ext>
            </a:extLst>
          </p:cNvPr>
          <p:cNvCxnSpPr>
            <a:cxnSpLocks/>
          </p:cNvCxnSpPr>
          <p:nvPr/>
        </p:nvCxnSpPr>
        <p:spPr>
          <a:xfrm flipH="1">
            <a:off x="7629327" y="4639988"/>
            <a:ext cx="182880" cy="1"/>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081DE3A2-1ED0-2A13-29DF-29F15ECAA5E5}"/>
              </a:ext>
            </a:extLst>
          </p:cNvPr>
          <p:cNvSpPr/>
          <p:nvPr/>
        </p:nvSpPr>
        <p:spPr>
          <a:xfrm>
            <a:off x="10270012" y="4382139"/>
            <a:ext cx="1188720" cy="4663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Procurement</a:t>
            </a:r>
          </a:p>
        </p:txBody>
      </p:sp>
      <p:sp>
        <p:nvSpPr>
          <p:cNvPr id="32" name="Rectangle 31">
            <a:extLst>
              <a:ext uri="{FF2B5EF4-FFF2-40B4-BE49-F238E27FC236}">
                <a16:creationId xmlns:a16="http://schemas.microsoft.com/office/drawing/2014/main" id="{8A9FBFFA-B186-F901-EEA7-5357D8D26C58}"/>
              </a:ext>
            </a:extLst>
          </p:cNvPr>
          <p:cNvSpPr/>
          <p:nvPr/>
        </p:nvSpPr>
        <p:spPr>
          <a:xfrm>
            <a:off x="10270012" y="4941917"/>
            <a:ext cx="1188720" cy="4663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Insurance Claims</a:t>
            </a:r>
          </a:p>
        </p:txBody>
      </p:sp>
      <p:sp>
        <p:nvSpPr>
          <p:cNvPr id="33" name="Rectangle 32">
            <a:extLst>
              <a:ext uri="{FF2B5EF4-FFF2-40B4-BE49-F238E27FC236}">
                <a16:creationId xmlns:a16="http://schemas.microsoft.com/office/drawing/2014/main" id="{2385B244-56E2-024D-4598-545379987297}"/>
              </a:ext>
            </a:extLst>
          </p:cNvPr>
          <p:cNvSpPr/>
          <p:nvPr/>
        </p:nvSpPr>
        <p:spPr>
          <a:xfrm>
            <a:off x="10270012" y="5501697"/>
            <a:ext cx="1188720" cy="4663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Cost/Timekeeper</a:t>
            </a:r>
          </a:p>
        </p:txBody>
      </p:sp>
      <p:cxnSp>
        <p:nvCxnSpPr>
          <p:cNvPr id="34" name="Straight Connector 33">
            <a:extLst>
              <a:ext uri="{FF2B5EF4-FFF2-40B4-BE49-F238E27FC236}">
                <a16:creationId xmlns:a16="http://schemas.microsoft.com/office/drawing/2014/main" id="{79CDC773-B8D4-6A0C-00F7-DAFC8B7A28AC}"/>
              </a:ext>
            </a:extLst>
          </p:cNvPr>
          <p:cNvCxnSpPr>
            <a:cxnSpLocks/>
          </p:cNvCxnSpPr>
          <p:nvPr/>
        </p:nvCxnSpPr>
        <p:spPr>
          <a:xfrm>
            <a:off x="10070656" y="4292142"/>
            <a:ext cx="0" cy="146304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F15D95B-6E7D-ACAB-7E5F-D0F8F4B1D792}"/>
              </a:ext>
            </a:extLst>
          </p:cNvPr>
          <p:cNvCxnSpPr>
            <a:cxnSpLocks/>
          </p:cNvCxnSpPr>
          <p:nvPr/>
        </p:nvCxnSpPr>
        <p:spPr>
          <a:xfrm flipH="1">
            <a:off x="10087132" y="4635693"/>
            <a:ext cx="182880" cy="1"/>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D3E9479-804C-7FF3-ECDE-992A7998D9E3}"/>
              </a:ext>
            </a:extLst>
          </p:cNvPr>
          <p:cNvCxnSpPr>
            <a:cxnSpLocks/>
          </p:cNvCxnSpPr>
          <p:nvPr/>
        </p:nvCxnSpPr>
        <p:spPr>
          <a:xfrm flipH="1">
            <a:off x="7612852" y="5227719"/>
            <a:ext cx="182880" cy="1"/>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52A1106-DE15-B4BF-16B6-C96238DD79A6}"/>
              </a:ext>
            </a:extLst>
          </p:cNvPr>
          <p:cNvCxnSpPr>
            <a:cxnSpLocks/>
          </p:cNvCxnSpPr>
          <p:nvPr/>
        </p:nvCxnSpPr>
        <p:spPr>
          <a:xfrm flipH="1">
            <a:off x="10074204" y="5745921"/>
            <a:ext cx="182880" cy="1"/>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F2DEC055-2753-40FA-849D-8432A21CF884}"/>
              </a:ext>
            </a:extLst>
          </p:cNvPr>
          <p:cNvSpPr/>
          <p:nvPr/>
        </p:nvSpPr>
        <p:spPr>
          <a:xfrm>
            <a:off x="7807853" y="5557366"/>
            <a:ext cx="1188720" cy="466344"/>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Food Unit</a:t>
            </a:r>
          </a:p>
        </p:txBody>
      </p:sp>
      <p:cxnSp>
        <p:nvCxnSpPr>
          <p:cNvPr id="39" name="Straight Connector 38">
            <a:extLst>
              <a:ext uri="{FF2B5EF4-FFF2-40B4-BE49-F238E27FC236}">
                <a16:creationId xmlns:a16="http://schemas.microsoft.com/office/drawing/2014/main" id="{4019AF11-C4C5-A603-6108-81AAA6497504}"/>
              </a:ext>
            </a:extLst>
          </p:cNvPr>
          <p:cNvCxnSpPr>
            <a:cxnSpLocks/>
          </p:cNvCxnSpPr>
          <p:nvPr/>
        </p:nvCxnSpPr>
        <p:spPr>
          <a:xfrm flipH="1">
            <a:off x="7622878" y="5783610"/>
            <a:ext cx="182880" cy="1"/>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57150EC7-1AC9-A9ED-CA12-8FEF4D702458}"/>
              </a:ext>
            </a:extLst>
          </p:cNvPr>
          <p:cNvSpPr/>
          <p:nvPr/>
        </p:nvSpPr>
        <p:spPr>
          <a:xfrm>
            <a:off x="6392075" y="2913500"/>
            <a:ext cx="1280160" cy="466344"/>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prstClr val="white"/>
                </a:solidFill>
                <a:latin typeface="Calibri" panose="020F0502020204030204"/>
              </a:rPr>
              <a:t>Liaison Officer</a:t>
            </a:r>
          </a:p>
        </p:txBody>
      </p:sp>
      <p:sp>
        <p:nvSpPr>
          <p:cNvPr id="41" name="Rectangle 40">
            <a:extLst>
              <a:ext uri="{FF2B5EF4-FFF2-40B4-BE49-F238E27FC236}">
                <a16:creationId xmlns:a16="http://schemas.microsoft.com/office/drawing/2014/main" id="{FC6561A4-EEED-771A-2B9F-AE331F4017D1}"/>
              </a:ext>
            </a:extLst>
          </p:cNvPr>
          <p:cNvSpPr/>
          <p:nvPr/>
        </p:nvSpPr>
        <p:spPr>
          <a:xfrm>
            <a:off x="1965117" y="3807222"/>
            <a:ext cx="1188720" cy="466344"/>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solidFill>
                <a:latin typeface="Calibri" panose="020F0502020204030204"/>
              </a:rPr>
              <a:t>Operations Section Chief</a:t>
            </a:r>
          </a:p>
        </p:txBody>
      </p:sp>
      <p:sp>
        <p:nvSpPr>
          <p:cNvPr id="42" name="Rectangle 41">
            <a:extLst>
              <a:ext uri="{FF2B5EF4-FFF2-40B4-BE49-F238E27FC236}">
                <a16:creationId xmlns:a16="http://schemas.microsoft.com/office/drawing/2014/main" id="{5BE6564A-4DB5-0048-7817-1A3323B8F14F}"/>
              </a:ext>
            </a:extLst>
          </p:cNvPr>
          <p:cNvSpPr/>
          <p:nvPr/>
        </p:nvSpPr>
        <p:spPr>
          <a:xfrm>
            <a:off x="2795885" y="5014929"/>
            <a:ext cx="1189475"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IT Analyst</a:t>
            </a:r>
          </a:p>
        </p:txBody>
      </p:sp>
      <p:cxnSp>
        <p:nvCxnSpPr>
          <p:cNvPr id="43" name="Straight Connector 42">
            <a:extLst>
              <a:ext uri="{FF2B5EF4-FFF2-40B4-BE49-F238E27FC236}">
                <a16:creationId xmlns:a16="http://schemas.microsoft.com/office/drawing/2014/main" id="{0AE25068-F3CA-0BB9-09C7-3586F5E86A32}"/>
              </a:ext>
            </a:extLst>
          </p:cNvPr>
          <p:cNvCxnSpPr>
            <a:cxnSpLocks/>
          </p:cNvCxnSpPr>
          <p:nvPr/>
        </p:nvCxnSpPr>
        <p:spPr>
          <a:xfrm flipH="1" flipV="1">
            <a:off x="2289146" y="4655325"/>
            <a:ext cx="606454" cy="6559"/>
          </a:xfrm>
          <a:prstGeom prst="line">
            <a:avLst/>
          </a:prstGeom>
          <a:ln w="28575"/>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D2673B5D-FAF1-E89D-8081-A87FD70F8702}"/>
              </a:ext>
            </a:extLst>
          </p:cNvPr>
          <p:cNvSpPr/>
          <p:nvPr/>
        </p:nvSpPr>
        <p:spPr>
          <a:xfrm>
            <a:off x="2800591" y="4423713"/>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ICS Systems Analysis</a:t>
            </a:r>
          </a:p>
        </p:txBody>
      </p:sp>
      <p:sp>
        <p:nvSpPr>
          <p:cNvPr id="47" name="Rectangle 46">
            <a:extLst>
              <a:ext uri="{FF2B5EF4-FFF2-40B4-BE49-F238E27FC236}">
                <a16:creationId xmlns:a16="http://schemas.microsoft.com/office/drawing/2014/main" id="{9646E20B-9384-C36D-DE2A-A191072330D5}"/>
              </a:ext>
            </a:extLst>
          </p:cNvPr>
          <p:cNvSpPr/>
          <p:nvPr/>
        </p:nvSpPr>
        <p:spPr>
          <a:xfrm>
            <a:off x="5488889" y="1503247"/>
            <a:ext cx="1381978" cy="466344"/>
          </a:xfrm>
          <a:prstGeom prst="rect">
            <a:avLst/>
          </a:prstGeom>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Unified Command (Physical and Cyber)</a:t>
            </a:r>
          </a:p>
        </p:txBody>
      </p:sp>
      <p:sp>
        <p:nvSpPr>
          <p:cNvPr id="49" name="Rectangle 48">
            <a:extLst>
              <a:ext uri="{FF2B5EF4-FFF2-40B4-BE49-F238E27FC236}">
                <a16:creationId xmlns:a16="http://schemas.microsoft.com/office/drawing/2014/main" id="{40081781-8B67-6191-9708-7D2D6F7055F5}"/>
              </a:ext>
            </a:extLst>
          </p:cNvPr>
          <p:cNvSpPr/>
          <p:nvPr/>
        </p:nvSpPr>
        <p:spPr>
          <a:xfrm>
            <a:off x="1124747" y="4423712"/>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CIRT Analyst</a:t>
            </a:r>
          </a:p>
        </p:txBody>
      </p:sp>
      <p:sp>
        <p:nvSpPr>
          <p:cNvPr id="50" name="Rectangle 49">
            <a:extLst>
              <a:ext uri="{FF2B5EF4-FFF2-40B4-BE49-F238E27FC236}">
                <a16:creationId xmlns:a16="http://schemas.microsoft.com/office/drawing/2014/main" id="{AEBA9C12-CBCF-65C0-364D-22A3F03AFDA3}"/>
              </a:ext>
            </a:extLst>
          </p:cNvPr>
          <p:cNvSpPr/>
          <p:nvPr/>
        </p:nvSpPr>
        <p:spPr>
          <a:xfrm>
            <a:off x="1123356" y="5014928"/>
            <a:ext cx="1191502"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prstClr val="white"/>
                </a:solidFill>
                <a:latin typeface="Calibri" panose="020F0502020204030204"/>
              </a:rPr>
              <a:t>External Technical Team</a:t>
            </a:r>
          </a:p>
        </p:txBody>
      </p:sp>
      <p:sp>
        <p:nvSpPr>
          <p:cNvPr id="53" name="Rectangle 52">
            <a:extLst>
              <a:ext uri="{FF2B5EF4-FFF2-40B4-BE49-F238E27FC236}">
                <a16:creationId xmlns:a16="http://schemas.microsoft.com/office/drawing/2014/main" id="{5701E4DF-7249-6CCB-B2FE-C6B60BE013F6}"/>
              </a:ext>
            </a:extLst>
          </p:cNvPr>
          <p:cNvSpPr/>
          <p:nvPr/>
        </p:nvSpPr>
        <p:spPr>
          <a:xfrm>
            <a:off x="3510194" y="2914259"/>
            <a:ext cx="1188720"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rgbClr val="C00000"/>
                </a:solidFill>
                <a:latin typeface="Calibri" panose="020F0502020204030204"/>
              </a:rPr>
              <a:t>Safety</a:t>
            </a:r>
          </a:p>
        </p:txBody>
      </p:sp>
      <p:sp>
        <p:nvSpPr>
          <p:cNvPr id="54" name="Rectangle 53">
            <a:extLst>
              <a:ext uri="{FF2B5EF4-FFF2-40B4-BE49-F238E27FC236}">
                <a16:creationId xmlns:a16="http://schemas.microsoft.com/office/drawing/2014/main" id="{B49455B4-E014-02B8-F1B5-FD0648F7B07A}"/>
              </a:ext>
            </a:extLst>
          </p:cNvPr>
          <p:cNvSpPr/>
          <p:nvPr/>
        </p:nvSpPr>
        <p:spPr>
          <a:xfrm>
            <a:off x="3482639" y="2242838"/>
            <a:ext cx="1188720"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rgbClr val="C00000"/>
                </a:solidFill>
                <a:latin typeface="Calibri" panose="020F0502020204030204"/>
              </a:rPr>
              <a:t>Public Affairs</a:t>
            </a:r>
          </a:p>
        </p:txBody>
      </p:sp>
      <p:sp>
        <p:nvSpPr>
          <p:cNvPr id="55" name="Rectangle 54">
            <a:extLst>
              <a:ext uri="{FF2B5EF4-FFF2-40B4-BE49-F238E27FC236}">
                <a16:creationId xmlns:a16="http://schemas.microsoft.com/office/drawing/2014/main" id="{B342E788-AF19-F4B0-68A6-6836F4AE4374}"/>
              </a:ext>
            </a:extLst>
          </p:cNvPr>
          <p:cNvSpPr/>
          <p:nvPr/>
        </p:nvSpPr>
        <p:spPr>
          <a:xfrm>
            <a:off x="6895707" y="1512270"/>
            <a:ext cx="1188720"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rgbClr val="C00000"/>
                </a:solidFill>
                <a:latin typeface="Calibri" panose="020F0502020204030204"/>
              </a:rPr>
              <a:t>Incident Commander</a:t>
            </a:r>
          </a:p>
        </p:txBody>
      </p:sp>
      <p:sp>
        <p:nvSpPr>
          <p:cNvPr id="57" name="Rectangle 56">
            <a:extLst>
              <a:ext uri="{FF2B5EF4-FFF2-40B4-BE49-F238E27FC236}">
                <a16:creationId xmlns:a16="http://schemas.microsoft.com/office/drawing/2014/main" id="{B1DC6352-BBAE-D68C-B0B2-79D530FEC9F5}"/>
              </a:ext>
            </a:extLst>
          </p:cNvPr>
          <p:cNvSpPr/>
          <p:nvPr/>
        </p:nvSpPr>
        <p:spPr>
          <a:xfrm>
            <a:off x="8246701" y="3802310"/>
            <a:ext cx="817559" cy="466344"/>
          </a:xfrm>
          <a:prstGeom prst="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lumMod val="65000"/>
                  </a:schemeClr>
                </a:solidFill>
                <a:latin typeface="Calibri" panose="020F0502020204030204"/>
              </a:rPr>
              <a:t>Logistics</a:t>
            </a:r>
          </a:p>
        </p:txBody>
      </p:sp>
      <p:sp>
        <p:nvSpPr>
          <p:cNvPr id="58" name="Rectangle 57">
            <a:extLst>
              <a:ext uri="{FF2B5EF4-FFF2-40B4-BE49-F238E27FC236}">
                <a16:creationId xmlns:a16="http://schemas.microsoft.com/office/drawing/2014/main" id="{BA92D19D-C191-66DF-B8F6-6A73C4DC0C77}"/>
              </a:ext>
            </a:extLst>
          </p:cNvPr>
          <p:cNvSpPr/>
          <p:nvPr/>
        </p:nvSpPr>
        <p:spPr>
          <a:xfrm>
            <a:off x="5888041" y="3805322"/>
            <a:ext cx="817559"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rgbClr val="C00000"/>
                </a:solidFill>
                <a:latin typeface="Calibri" panose="020F0502020204030204"/>
              </a:rPr>
              <a:t>Facilitator</a:t>
            </a:r>
          </a:p>
        </p:txBody>
      </p:sp>
      <p:sp>
        <p:nvSpPr>
          <p:cNvPr id="60" name="Rectangle 59">
            <a:extLst>
              <a:ext uri="{FF2B5EF4-FFF2-40B4-BE49-F238E27FC236}">
                <a16:creationId xmlns:a16="http://schemas.microsoft.com/office/drawing/2014/main" id="{45E5D1E6-F2BD-4DD9-BE15-3B8FD0F67E0A}"/>
              </a:ext>
            </a:extLst>
          </p:cNvPr>
          <p:cNvSpPr/>
          <p:nvPr/>
        </p:nvSpPr>
        <p:spPr>
          <a:xfrm>
            <a:off x="10706528" y="3807222"/>
            <a:ext cx="875871" cy="466344"/>
          </a:xfrm>
          <a:prstGeom prst="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chemeClr val="bg1">
                    <a:lumMod val="65000"/>
                  </a:schemeClr>
                </a:solidFill>
                <a:latin typeface="Calibri" panose="020F0502020204030204"/>
              </a:rPr>
              <a:t>Finance</a:t>
            </a:r>
          </a:p>
        </p:txBody>
      </p:sp>
      <p:sp>
        <p:nvSpPr>
          <p:cNvPr id="62" name="Rectangle 61">
            <a:extLst>
              <a:ext uri="{FF2B5EF4-FFF2-40B4-BE49-F238E27FC236}">
                <a16:creationId xmlns:a16="http://schemas.microsoft.com/office/drawing/2014/main" id="{552309B4-E2F4-FD8E-F126-7D1600C963AA}"/>
              </a:ext>
            </a:extLst>
          </p:cNvPr>
          <p:cNvSpPr/>
          <p:nvPr/>
        </p:nvSpPr>
        <p:spPr>
          <a:xfrm>
            <a:off x="762000" y="3796618"/>
            <a:ext cx="1188720"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dirty="0">
                <a:solidFill>
                  <a:srgbClr val="C00000"/>
                </a:solidFill>
                <a:latin typeface="Calibri" panose="020F0502020204030204"/>
              </a:rPr>
              <a:t>Cybersecurity or IT Manager</a:t>
            </a:r>
            <a:endParaRPr lang="en-US" sz="1100" b="1" i="0" dirty="0">
              <a:solidFill>
                <a:srgbClr val="C00000"/>
              </a:solidFill>
              <a:latin typeface="Calibri" panose="020F0502020204030204"/>
            </a:endParaRPr>
          </a:p>
        </p:txBody>
      </p:sp>
      <p:sp>
        <p:nvSpPr>
          <p:cNvPr id="5" name="Rectangle 4">
            <a:extLst>
              <a:ext uri="{FF2B5EF4-FFF2-40B4-BE49-F238E27FC236}">
                <a16:creationId xmlns:a16="http://schemas.microsoft.com/office/drawing/2014/main" id="{40A84219-BB61-9E27-4795-6E11107B0F3A}"/>
              </a:ext>
            </a:extLst>
          </p:cNvPr>
          <p:cNvSpPr/>
          <p:nvPr/>
        </p:nvSpPr>
        <p:spPr>
          <a:xfrm>
            <a:off x="7670714" y="2906639"/>
            <a:ext cx="1188720" cy="46634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i="0" dirty="0">
                <a:solidFill>
                  <a:srgbClr val="C00000"/>
                </a:solidFill>
                <a:latin typeface="Calibri" panose="020F0502020204030204"/>
              </a:rPr>
              <a:t>Gov reporting</a:t>
            </a:r>
            <a:r>
              <a:rPr lang="en-US" sz="1100" b="1" dirty="0">
                <a:solidFill>
                  <a:srgbClr val="C00000"/>
                </a:solidFill>
                <a:latin typeface="Calibri" panose="020F0502020204030204"/>
              </a:rPr>
              <a:t>,</a:t>
            </a:r>
            <a:endParaRPr lang="en-US" sz="1100" b="1" i="0" dirty="0">
              <a:solidFill>
                <a:srgbClr val="C00000"/>
              </a:solidFill>
              <a:latin typeface="Calibri" panose="020F0502020204030204"/>
            </a:endParaRPr>
          </a:p>
          <a:p>
            <a:pPr algn="ctr" eaLnBrk="1" fontAlgn="auto" hangingPunct="1">
              <a:spcBef>
                <a:spcPts val="0"/>
              </a:spcBef>
              <a:spcAft>
                <a:spcPts val="0"/>
              </a:spcAft>
              <a:defRPr/>
            </a:pPr>
            <a:r>
              <a:rPr lang="en-US" sz="1100" b="1" dirty="0">
                <a:solidFill>
                  <a:srgbClr val="C00000"/>
                </a:solidFill>
                <a:latin typeface="Calibri" panose="020F0502020204030204"/>
              </a:rPr>
              <a:t>Industry partner,</a:t>
            </a:r>
            <a:endParaRPr lang="en-US" sz="1100" b="1" i="0" dirty="0">
              <a:solidFill>
                <a:srgbClr val="C00000"/>
              </a:solidFill>
              <a:latin typeface="Calibri" panose="020F0502020204030204"/>
            </a:endParaRPr>
          </a:p>
          <a:p>
            <a:pPr algn="ctr" eaLnBrk="1" fontAlgn="auto" hangingPunct="1">
              <a:spcBef>
                <a:spcPts val="0"/>
              </a:spcBef>
              <a:spcAft>
                <a:spcPts val="0"/>
              </a:spcAft>
              <a:defRPr/>
            </a:pPr>
            <a:r>
              <a:rPr lang="en-US" sz="1100" b="1" dirty="0">
                <a:solidFill>
                  <a:srgbClr val="C00000"/>
                </a:solidFill>
                <a:latin typeface="Calibri" panose="020F0502020204030204"/>
              </a:rPr>
              <a:t>Others…</a:t>
            </a:r>
            <a:endParaRPr lang="en-US" sz="1100" b="1" i="0" dirty="0">
              <a:solidFill>
                <a:srgbClr val="C00000"/>
              </a:solidFill>
              <a:latin typeface="Calibri" panose="020F0502020204030204"/>
            </a:endParaRPr>
          </a:p>
        </p:txBody>
      </p:sp>
    </p:spTree>
    <p:extLst>
      <p:ext uri="{BB962C8B-B14F-4D97-AF65-F5344CB8AC3E}">
        <p14:creationId xmlns:p14="http://schemas.microsoft.com/office/powerpoint/2010/main" val="365967033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23A16-CCB4-462D-A8D3-D5893CDF75BE}"/>
              </a:ext>
            </a:extLst>
          </p:cNvPr>
          <p:cNvSpPr>
            <a:spLocks noGrp="1"/>
          </p:cNvSpPr>
          <p:nvPr>
            <p:ph type="sldNum" sz="quarter" idx="12"/>
          </p:nvPr>
        </p:nvSpPr>
        <p:spPr>
          <a:xfrm>
            <a:off x="9020174" y="6356350"/>
            <a:ext cx="2543175" cy="568325"/>
          </a:xfrm>
        </p:spPr>
        <p:txBody>
          <a:bodyPr vert="horz" lIns="91440" tIns="45720" rIns="91440" bIns="45720" rtlCol="0" anchor="ctr"/>
          <a:lstStyle/>
          <a:p>
            <a:fld id="{CCC8D27F-96A1-4F8D-ACE6-8F31367008DD}" type="slidenum">
              <a:rPr lang="en-US"/>
              <a:pPr/>
              <a:t>12</a:t>
            </a:fld>
            <a:endParaRPr lang="en-US" dirty="0"/>
          </a:p>
        </p:txBody>
      </p:sp>
      <p:pic>
        <p:nvPicPr>
          <p:cNvPr id="2" name="Picture 1" descr="A group of people in uniform&#10;&#10;Description automatically generated">
            <a:extLst>
              <a:ext uri="{FF2B5EF4-FFF2-40B4-BE49-F238E27FC236}">
                <a16:creationId xmlns:a16="http://schemas.microsoft.com/office/drawing/2014/main" id="{F4FAE98C-61EC-80FF-FC3F-EB3E427BE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19"/>
            <a:ext cx="12192000" cy="6803571"/>
          </a:xfrm>
          <a:prstGeom prst="rect">
            <a:avLst/>
          </a:prstGeom>
        </p:spPr>
      </p:pic>
    </p:spTree>
    <p:extLst>
      <p:ext uri="{BB962C8B-B14F-4D97-AF65-F5344CB8AC3E}">
        <p14:creationId xmlns:p14="http://schemas.microsoft.com/office/powerpoint/2010/main" val="87803818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Scenario: Ship Information</a:t>
            </a:r>
            <a:br>
              <a:rPr lang="en-US" dirty="0"/>
            </a:br>
            <a:r>
              <a:rPr lang="en-US" sz="2000" b="1" dirty="0">
                <a:solidFill>
                  <a:schemeClr val="accent2"/>
                </a:solidFill>
                <a:ea typeface="+mn-ea"/>
              </a:rPr>
              <a:t>Size of the ship and requirements</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05890"/>
            <a:ext cx="11049000" cy="4603293"/>
          </a:xfrm>
        </p:spPr>
        <p:txBody>
          <a:bodyPr>
            <a:normAutofit lnSpcReduction="10000"/>
          </a:bodyPr>
          <a:lstStyle/>
          <a:p>
            <a:pPr marL="0" marR="0">
              <a:spcBef>
                <a:spcPts val="0"/>
              </a:spcBef>
              <a:spcAft>
                <a:spcPts val="0"/>
              </a:spcAft>
            </a:pPr>
            <a:r>
              <a:rPr lang="en-US" dirty="0">
                <a:effectLst/>
                <a:latin typeface="Aptos" panose="020B0004020202020204" pitchFamily="34" charset="0"/>
                <a:ea typeface="Aptos" panose="020B0004020202020204" pitchFamily="34" charset="0"/>
                <a:cs typeface="Aptos" panose="020B0004020202020204" pitchFamily="34" charset="0"/>
              </a:rPr>
              <a:t>100,000-ton LNG ship with explosive materials located in USA waters in Boston </a:t>
            </a:r>
            <a:r>
              <a:rPr lang="en-US" dirty="0">
                <a:latin typeface="Aptos" panose="020B0004020202020204" pitchFamily="34" charset="0"/>
                <a:ea typeface="Aptos" panose="020B0004020202020204" pitchFamily="34" charset="0"/>
                <a:cs typeface="Aptos" panose="020B0004020202020204" pitchFamily="34" charset="0"/>
              </a:rPr>
              <a:t>MA </a:t>
            </a:r>
            <a:r>
              <a:rPr lang="en-US" dirty="0">
                <a:effectLst/>
                <a:latin typeface="Aptos" panose="020B0004020202020204" pitchFamily="34" charset="0"/>
                <a:ea typeface="Aptos" panose="020B0004020202020204" pitchFamily="34" charset="0"/>
                <a:cs typeface="Aptos" panose="020B0004020202020204" pitchFamily="34" charset="0"/>
              </a:rPr>
              <a:t>is involved in this scenario (Panama flagged ship)</a:t>
            </a:r>
          </a:p>
          <a:p>
            <a:pPr marL="457156" lvl="2">
              <a:spcBef>
                <a:spcPts val="0"/>
              </a:spcBef>
              <a:spcAft>
                <a:spcPts val="0"/>
              </a:spcAft>
            </a:pPr>
            <a:endParaRPr lang="en-US" dirty="0">
              <a:effectLst/>
              <a:latin typeface="Aptos" panose="020B0004020202020204" pitchFamily="34" charset="0"/>
              <a:ea typeface="Aptos" panose="020B0004020202020204" pitchFamily="34" charset="0"/>
              <a:cs typeface="Aptos" panose="020B0004020202020204" pitchFamily="34" charset="0"/>
            </a:endParaRPr>
          </a:p>
          <a:p>
            <a:pPr marL="0">
              <a:spcBef>
                <a:spcPts val="0"/>
              </a:spcBef>
              <a:spcAft>
                <a:spcPts val="0"/>
              </a:spcAft>
            </a:pPr>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Vessel size triggers IMO requirements for ECDIS carriage.</a:t>
            </a:r>
          </a:p>
          <a:p>
            <a:pPr marL="457156" lvl="2">
              <a:spcBef>
                <a:spcPts val="0"/>
              </a:spcBef>
              <a:spcAft>
                <a:spcPts val="0"/>
              </a:spcAft>
            </a:pPr>
            <a:r>
              <a:rPr lang="en-US" b="0" i="0" dirty="0">
                <a:effectLst/>
                <a:highlight>
                  <a:srgbClr val="FFFFFF"/>
                </a:highlight>
                <a:latin typeface="-apple-system"/>
                <a:hlinkClick r:id="rId3"/>
              </a:rPr>
              <a:t>ECDIS </a:t>
            </a:r>
            <a:r>
              <a:rPr lang="en-US" b="0" i="0" dirty="0">
                <a:solidFill>
                  <a:srgbClr val="2D3748"/>
                </a:solidFill>
                <a:effectLst/>
                <a:highlight>
                  <a:srgbClr val="FFFFFF"/>
                </a:highlight>
                <a:latin typeface="-apple-system"/>
              </a:rPr>
              <a:t>(Electronic Chart Display Information System) for ships has gained popularity over the years and has become a real necessity for </a:t>
            </a:r>
            <a:r>
              <a:rPr lang="en-US" b="0" i="0" dirty="0">
                <a:solidFill>
                  <a:schemeClr val="accent3">
                    <a:lumMod val="60000"/>
                    <a:lumOff val="40000"/>
                  </a:schemeClr>
                </a:solidFill>
                <a:effectLst/>
                <a:highlight>
                  <a:srgbClr val="FFFFFF"/>
                </a:highlight>
                <a:latin typeface="-apple-system"/>
                <a:hlinkClick r:id="rId4">
                  <a:extLst>
                    <a:ext uri="{A12FA001-AC4F-418D-AE19-62706E023703}">
                      <ahyp:hlinkClr xmlns:ahyp="http://schemas.microsoft.com/office/drawing/2018/hyperlinkcolor" val="tx"/>
                    </a:ext>
                  </a:extLst>
                </a:hlinkClick>
              </a:rPr>
              <a:t>safe navigation at sea</a:t>
            </a:r>
            <a:r>
              <a:rPr lang="en-US" b="0" i="0" dirty="0">
                <a:solidFill>
                  <a:srgbClr val="2D3748"/>
                </a:solidFill>
                <a:effectLst/>
                <a:highlight>
                  <a:srgbClr val="FFFFFF"/>
                </a:highlight>
                <a:latin typeface="-apple-system"/>
              </a:rPr>
              <a:t>. The mandatory carriage of ECDIS has been implemented on almost all ships depending upon the type and gross tonnage of the vessel. It is widely believed that ECDIS will be an essential aid for safe navigation.</a:t>
            </a:r>
          </a:p>
          <a:p>
            <a:pPr marL="685733" lvl="3">
              <a:spcBef>
                <a:spcPts val="0"/>
              </a:spcBef>
              <a:spcAft>
                <a:spcPts val="0"/>
              </a:spcAft>
            </a:pPr>
            <a:r>
              <a:rPr lang="en-US" b="0" i="0" dirty="0">
                <a:solidFill>
                  <a:srgbClr val="2D3748"/>
                </a:solidFill>
                <a:effectLst/>
                <a:highlight>
                  <a:srgbClr val="FFFFFF"/>
                </a:highlight>
                <a:latin typeface="-apple-system"/>
              </a:rPr>
              <a:t>Reference:  </a:t>
            </a:r>
            <a:r>
              <a:rPr lang="en-US" b="0" i="0" dirty="0">
                <a:solidFill>
                  <a:schemeClr val="accent3">
                    <a:lumMod val="60000"/>
                    <a:lumOff val="40000"/>
                  </a:schemeClr>
                </a:solidFill>
                <a:effectLst/>
                <a:highlight>
                  <a:srgbClr val="FFFFFF"/>
                </a:highlight>
                <a:latin typeface="-apple-system"/>
                <a:hlinkClick r:id="rId5">
                  <a:extLst>
                    <a:ext uri="{A12FA001-AC4F-418D-AE19-62706E023703}">
                      <ahyp:hlinkClr xmlns:ahyp="http://schemas.microsoft.com/office/drawing/2018/hyperlinkcolor" val="tx"/>
                    </a:ext>
                  </a:extLst>
                </a:hlinkClick>
              </a:rPr>
              <a:t>https://www.marineinsight.com/marine-navigation/order-electronic-navigation-charts-and-keep-them-updated/</a:t>
            </a:r>
            <a:r>
              <a:rPr lang="en-US" b="0" i="0" dirty="0">
                <a:solidFill>
                  <a:schemeClr val="accent3">
                    <a:lumMod val="60000"/>
                    <a:lumOff val="40000"/>
                  </a:schemeClr>
                </a:solidFill>
                <a:effectLst/>
                <a:highlight>
                  <a:srgbClr val="FFFFFF"/>
                </a:highlight>
                <a:latin typeface="-apple-system"/>
              </a:rPr>
              <a:t> </a:t>
            </a:r>
          </a:p>
          <a:p>
            <a:pPr marL="457156" lvl="2">
              <a:spcBef>
                <a:spcPts val="0"/>
              </a:spcBef>
              <a:spcAft>
                <a:spcPts val="0"/>
              </a:spcAft>
            </a:pPr>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Requirement: </a:t>
            </a:r>
            <a:r>
              <a:rPr lang="en-US" u="sng"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Electronic Nautical Charts (ENC) and Electronic Chart Display and Information Systems (ECDIS) (imo.org)</a:t>
            </a:r>
            <a:endParaRPr lang="en-US"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endParaRPr>
          </a:p>
          <a:p>
            <a:pPr marL="685733" lvl="3">
              <a:spcBef>
                <a:spcPts val="0"/>
              </a:spcBef>
              <a:spcAft>
                <a:spcPts val="0"/>
              </a:spcAft>
            </a:pPr>
            <a:endPar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a:spcBef>
                <a:spcPts val="0"/>
              </a:spcBef>
              <a:spcAft>
                <a:spcPts val="0"/>
              </a:spcAft>
            </a:pPr>
            <a:r>
              <a:rPr lang="en-US" dirty="0">
                <a:solidFill>
                  <a:srgbClr val="000000"/>
                </a:solidFill>
                <a:latin typeface="Aptos" panose="020B0004020202020204" pitchFamily="34" charset="0"/>
                <a:ea typeface="Aptos" panose="020B0004020202020204" pitchFamily="34" charset="0"/>
                <a:cs typeface="Aptos" panose="020B0004020202020204" pitchFamily="34" charset="0"/>
              </a:rPr>
              <a:t>Vessel size also requires the vessel to have a backup system</a:t>
            </a:r>
            <a:endParaRPr lang="en-US" dirty="0">
              <a:effectLst/>
              <a:latin typeface="Aptos" panose="020B0004020202020204" pitchFamily="34" charset="0"/>
              <a:ea typeface="Aptos" panose="020B0004020202020204" pitchFamily="34" charset="0"/>
              <a:cs typeface="Aptos" panose="020B0004020202020204" pitchFamily="34" charset="0"/>
            </a:endParaRPr>
          </a:p>
          <a:p>
            <a:pPr marL="457156" lvl="2">
              <a:spcBef>
                <a:spcPts val="0"/>
              </a:spcBef>
              <a:spcAft>
                <a:spcPts val="0"/>
              </a:spcAft>
            </a:pPr>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Requirement: </a:t>
            </a:r>
            <a:r>
              <a:rPr lang="en-US" u="sng"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https://imorules.com/GUID-7B89276D-B0C2-40AE-B667-769791BB887D.html</a:t>
            </a:r>
            <a:endParaRPr lang="en-US" u="sng" dirty="0">
              <a:solidFill>
                <a:schemeClr val="accent3">
                  <a:lumMod val="60000"/>
                  <a:lumOff val="40000"/>
                </a:schemeClr>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13</a:t>
            </a:fld>
            <a:endParaRPr lang="en-US" dirty="0"/>
          </a:p>
        </p:txBody>
      </p:sp>
    </p:spTree>
    <p:extLst>
      <p:ext uri="{BB962C8B-B14F-4D97-AF65-F5344CB8AC3E}">
        <p14:creationId xmlns:p14="http://schemas.microsoft.com/office/powerpoint/2010/main" val="23214555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6D7AF0B4-26C3-8B2E-9D1D-6AE0334C2C59}"/>
              </a:ext>
            </a:extLst>
          </p:cNvPr>
          <p:cNvSpPr/>
          <p:nvPr/>
        </p:nvSpPr>
        <p:spPr>
          <a:xfrm rot="13404783">
            <a:off x="7019677" y="2289460"/>
            <a:ext cx="1608925" cy="1850277"/>
          </a:xfrm>
          <a:prstGeom prst="corner">
            <a:avLst>
              <a:gd name="adj1" fmla="val 13317"/>
              <a:gd name="adj2" fmla="val 107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Cybersecurity provide protection</a:t>
            </a:r>
            <a:br>
              <a:rPr lang="en-US" dirty="0"/>
            </a:br>
            <a:r>
              <a:rPr lang="en-US" sz="2000" b="1" dirty="0">
                <a:solidFill>
                  <a:schemeClr val="accent2"/>
                </a:solidFill>
                <a:ea typeface="+mn-ea"/>
              </a:rPr>
              <a:t>Layered Approach to Protection</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14</a:t>
            </a:fld>
            <a:endParaRPr lang="en-US" dirty="0"/>
          </a:p>
        </p:txBody>
      </p:sp>
      <p:sp>
        <p:nvSpPr>
          <p:cNvPr id="6" name="Text Placeholder 9">
            <a:extLst>
              <a:ext uri="{FF2B5EF4-FFF2-40B4-BE49-F238E27FC236}">
                <a16:creationId xmlns:a16="http://schemas.microsoft.com/office/drawing/2014/main" id="{749F8D22-3462-E84A-2076-55585BE84AE7}"/>
              </a:ext>
            </a:extLst>
          </p:cNvPr>
          <p:cNvSpPr txBox="1">
            <a:spLocks/>
          </p:cNvSpPr>
          <p:nvPr/>
        </p:nvSpPr>
        <p:spPr>
          <a:xfrm>
            <a:off x="461432" y="1325562"/>
            <a:ext cx="11222568" cy="4876800"/>
          </a:xfrm>
          <a:prstGeom prst="rect">
            <a:avLst/>
          </a:prstGeom>
        </p:spPr>
        <p:txBody>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latin typeface="Tahoma" panose="020B0604030504040204" pitchFamily="34" charset="0"/>
                <a:ea typeface="Tahoma" panose="020B0604030504040204" pitchFamily="34" charset="0"/>
                <a:cs typeface="Tahoma" panose="020B0604030504040204" pitchFamily="34" charset="0"/>
              </a:rPr>
              <a:t>“Defense in Depth”—Implementing Layered Security in a Stratified Approach</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E09BDD96-5E36-8F62-60A8-9EE3500E9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39" y="1965292"/>
            <a:ext cx="7539736" cy="4401987"/>
          </a:xfrm>
          <a:prstGeom prst="rect">
            <a:avLst/>
          </a:prstGeom>
        </p:spPr>
      </p:pic>
      <p:sp>
        <p:nvSpPr>
          <p:cNvPr id="4" name="TextBox 3">
            <a:extLst>
              <a:ext uri="{FF2B5EF4-FFF2-40B4-BE49-F238E27FC236}">
                <a16:creationId xmlns:a16="http://schemas.microsoft.com/office/drawing/2014/main" id="{A1AFDFEA-CA14-6FB1-BBBF-95B3D5B05F2F}"/>
              </a:ext>
            </a:extLst>
          </p:cNvPr>
          <p:cNvSpPr txBox="1"/>
          <p:nvPr/>
        </p:nvSpPr>
        <p:spPr>
          <a:xfrm>
            <a:off x="8957781" y="1938945"/>
            <a:ext cx="3352800" cy="2585323"/>
          </a:xfrm>
          <a:prstGeom prst="rect">
            <a:avLst/>
          </a:prstGeom>
          <a:noFill/>
        </p:spPr>
        <p:txBody>
          <a:bodyPr wrap="square" rtlCol="0">
            <a:spAutoFit/>
          </a:bodyPr>
          <a:lstStyle/>
          <a:p>
            <a:r>
              <a:rPr lang="en-US" u="sng" dirty="0"/>
              <a:t>Other Work Processes</a:t>
            </a:r>
          </a:p>
          <a:p>
            <a:r>
              <a:rPr lang="en-US" dirty="0"/>
              <a:t>Configuration</a:t>
            </a:r>
          </a:p>
          <a:p>
            <a:r>
              <a:rPr lang="en-US" dirty="0"/>
              <a:t>Problem Resolution &amp; Support</a:t>
            </a:r>
          </a:p>
          <a:p>
            <a:r>
              <a:rPr lang="en-US" dirty="0"/>
              <a:t>BCP/DR</a:t>
            </a:r>
          </a:p>
          <a:p>
            <a:r>
              <a:rPr lang="en-US" dirty="0"/>
              <a:t>Risk/Vulnerability Assess.</a:t>
            </a:r>
          </a:p>
          <a:p>
            <a:r>
              <a:rPr lang="en-US" dirty="0"/>
              <a:t>Incident Response</a:t>
            </a:r>
          </a:p>
          <a:p>
            <a:r>
              <a:rPr lang="en-US" dirty="0"/>
              <a:t>Programming/Testing</a:t>
            </a:r>
          </a:p>
          <a:p>
            <a:r>
              <a:rPr lang="en-US" dirty="0"/>
              <a:t>Cybersecurity Program</a:t>
            </a:r>
          </a:p>
          <a:p>
            <a:r>
              <a:rPr lang="en-US" dirty="0"/>
              <a:t>Staff training/work processes</a:t>
            </a:r>
          </a:p>
        </p:txBody>
      </p:sp>
      <p:sp>
        <p:nvSpPr>
          <p:cNvPr id="5" name="TextBox 4">
            <a:extLst>
              <a:ext uri="{FF2B5EF4-FFF2-40B4-BE49-F238E27FC236}">
                <a16:creationId xmlns:a16="http://schemas.microsoft.com/office/drawing/2014/main" id="{7D73A91A-2E66-722B-0C12-5DCB3F244D67}"/>
              </a:ext>
            </a:extLst>
          </p:cNvPr>
          <p:cNvSpPr txBox="1"/>
          <p:nvPr/>
        </p:nvSpPr>
        <p:spPr>
          <a:xfrm>
            <a:off x="5890432" y="2319726"/>
            <a:ext cx="2121093" cy="276999"/>
          </a:xfrm>
          <a:prstGeom prst="rect">
            <a:avLst/>
          </a:prstGeom>
          <a:noFill/>
        </p:spPr>
        <p:txBody>
          <a:bodyPr wrap="none" rtlCol="0">
            <a:spAutoFit/>
          </a:bodyPr>
          <a:lstStyle/>
          <a:p>
            <a:r>
              <a:rPr lang="en-US" sz="1200" dirty="0"/>
              <a:t>Asset Register/Management</a:t>
            </a:r>
          </a:p>
        </p:txBody>
      </p:sp>
      <p:sp>
        <p:nvSpPr>
          <p:cNvPr id="7" name="TextBox 6">
            <a:extLst>
              <a:ext uri="{FF2B5EF4-FFF2-40B4-BE49-F238E27FC236}">
                <a16:creationId xmlns:a16="http://schemas.microsoft.com/office/drawing/2014/main" id="{300164D7-A377-B945-A176-4FA741CEBAA4}"/>
              </a:ext>
            </a:extLst>
          </p:cNvPr>
          <p:cNvSpPr txBox="1"/>
          <p:nvPr/>
        </p:nvSpPr>
        <p:spPr>
          <a:xfrm>
            <a:off x="5898854" y="1918203"/>
            <a:ext cx="712054" cy="276999"/>
          </a:xfrm>
          <a:prstGeom prst="rect">
            <a:avLst/>
          </a:prstGeom>
          <a:noFill/>
        </p:spPr>
        <p:txBody>
          <a:bodyPr wrap="none" rtlCol="0">
            <a:spAutoFit/>
          </a:bodyPr>
          <a:lstStyle/>
          <a:p>
            <a:r>
              <a:rPr lang="en-US" sz="1200" dirty="0"/>
              <a:t>Policies</a:t>
            </a:r>
          </a:p>
        </p:txBody>
      </p:sp>
      <p:sp>
        <p:nvSpPr>
          <p:cNvPr id="8" name="Rectangle 7">
            <a:extLst>
              <a:ext uri="{FF2B5EF4-FFF2-40B4-BE49-F238E27FC236}">
                <a16:creationId xmlns:a16="http://schemas.microsoft.com/office/drawing/2014/main" id="{33D0012A-8D4E-5A1B-30A1-1363FAB39B5D}"/>
              </a:ext>
            </a:extLst>
          </p:cNvPr>
          <p:cNvSpPr/>
          <p:nvPr/>
        </p:nvSpPr>
        <p:spPr>
          <a:xfrm>
            <a:off x="5857775" y="2926559"/>
            <a:ext cx="1781621" cy="184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Procedures</a:t>
            </a:r>
          </a:p>
        </p:txBody>
      </p:sp>
      <p:cxnSp>
        <p:nvCxnSpPr>
          <p:cNvPr id="12" name="Straight Arrow Connector 11">
            <a:extLst>
              <a:ext uri="{FF2B5EF4-FFF2-40B4-BE49-F238E27FC236}">
                <a16:creationId xmlns:a16="http://schemas.microsoft.com/office/drawing/2014/main" id="{AE6F6B83-08F6-CF99-7A17-A76D29374622}"/>
              </a:ext>
            </a:extLst>
          </p:cNvPr>
          <p:cNvCxnSpPr>
            <a:cxnSpLocks/>
          </p:cNvCxnSpPr>
          <p:nvPr/>
        </p:nvCxnSpPr>
        <p:spPr>
          <a:xfrm flipH="1">
            <a:off x="3582785" y="2053240"/>
            <a:ext cx="22749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EC55E5-2A65-1968-832A-EFBE630F323C}"/>
              </a:ext>
            </a:extLst>
          </p:cNvPr>
          <p:cNvCxnSpPr>
            <a:cxnSpLocks/>
          </p:cNvCxnSpPr>
          <p:nvPr/>
        </p:nvCxnSpPr>
        <p:spPr>
          <a:xfrm flipH="1" flipV="1">
            <a:off x="4871258" y="2458225"/>
            <a:ext cx="947718" cy="13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51149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Computer Incident Response Team (CIRT) process</a:t>
            </a:r>
            <a:br>
              <a:rPr lang="en-US" dirty="0"/>
            </a:br>
            <a:r>
              <a:rPr lang="en-US" sz="2000" b="1" dirty="0">
                <a:solidFill>
                  <a:schemeClr val="accent2"/>
                </a:solidFill>
                <a:ea typeface="+mn-ea"/>
              </a:rPr>
              <a:t>Phases of Incident Response</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15</a:t>
            </a:fld>
            <a:endParaRPr lang="en-US" dirty="0"/>
          </a:p>
        </p:txBody>
      </p:sp>
      <p:grpSp>
        <p:nvGrpSpPr>
          <p:cNvPr id="4" name="Group 3">
            <a:extLst>
              <a:ext uri="{FF2B5EF4-FFF2-40B4-BE49-F238E27FC236}">
                <a16:creationId xmlns:a16="http://schemas.microsoft.com/office/drawing/2014/main" id="{2A30911A-8ADF-23DE-62A0-C2BC2D2EC0FF}"/>
              </a:ext>
            </a:extLst>
          </p:cNvPr>
          <p:cNvGrpSpPr/>
          <p:nvPr/>
        </p:nvGrpSpPr>
        <p:grpSpPr>
          <a:xfrm>
            <a:off x="6161867" y="1960146"/>
            <a:ext cx="5454930" cy="3208355"/>
            <a:chOff x="432180" y="2201845"/>
            <a:chExt cx="5454930" cy="3208355"/>
          </a:xfrm>
        </p:grpSpPr>
        <p:pic>
          <p:nvPicPr>
            <p:cNvPr id="5" name="Picture 4">
              <a:extLst>
                <a:ext uri="{FF2B5EF4-FFF2-40B4-BE49-F238E27FC236}">
                  <a16:creationId xmlns:a16="http://schemas.microsoft.com/office/drawing/2014/main" id="{C50AB9B3-1521-279D-7B43-AD17CBDC0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80" y="2201845"/>
              <a:ext cx="5454930" cy="2743341"/>
            </a:xfrm>
            <a:prstGeom prst="rect">
              <a:avLst/>
            </a:prstGeom>
          </p:spPr>
        </p:pic>
        <p:sp>
          <p:nvSpPr>
            <p:cNvPr id="7" name="TextBox 6">
              <a:extLst>
                <a:ext uri="{FF2B5EF4-FFF2-40B4-BE49-F238E27FC236}">
                  <a16:creationId xmlns:a16="http://schemas.microsoft.com/office/drawing/2014/main" id="{BB8C9EB4-53FE-C0A1-FB8F-877DEE4C121D}"/>
                </a:ext>
              </a:extLst>
            </p:cNvPr>
            <p:cNvSpPr txBox="1"/>
            <p:nvPr/>
          </p:nvSpPr>
          <p:spPr>
            <a:xfrm>
              <a:off x="631814" y="5010090"/>
              <a:ext cx="5058165" cy="400110"/>
            </a:xfrm>
            <a:prstGeom prst="rect">
              <a:avLst/>
            </a:prstGeom>
            <a:noFill/>
          </p:spPr>
          <p:txBody>
            <a:bodyPr wrap="square" rtlCol="0">
              <a:spAutoFit/>
            </a:bodyPr>
            <a:lstStyle/>
            <a:p>
              <a:pPr algn="ctr"/>
              <a:r>
                <a:rPr lang="en-US" sz="2000" i="0" dirty="0">
                  <a:latin typeface="+mn-lt"/>
                </a:rPr>
                <a:t>Forensics can be involved at any phase.</a:t>
              </a:r>
            </a:p>
          </p:txBody>
        </p:sp>
      </p:grpSp>
      <p:sp>
        <p:nvSpPr>
          <p:cNvPr id="8" name="TextBox 7">
            <a:extLst>
              <a:ext uri="{FF2B5EF4-FFF2-40B4-BE49-F238E27FC236}">
                <a16:creationId xmlns:a16="http://schemas.microsoft.com/office/drawing/2014/main" id="{0C7E4DAB-5609-0058-BBFE-A97E9F6AC289}"/>
              </a:ext>
            </a:extLst>
          </p:cNvPr>
          <p:cNvSpPr txBox="1"/>
          <p:nvPr/>
        </p:nvSpPr>
        <p:spPr>
          <a:xfrm>
            <a:off x="6110687" y="6020092"/>
            <a:ext cx="5878492" cy="307777"/>
          </a:xfrm>
          <a:prstGeom prst="rect">
            <a:avLst/>
          </a:prstGeom>
          <a:noFill/>
        </p:spPr>
        <p:txBody>
          <a:bodyPr wrap="square">
            <a:spAutoFit/>
          </a:bodyPr>
          <a:lstStyle/>
          <a:p>
            <a:pPr algn="r" eaLnBrk="1" fontAlgn="auto" hangingPunct="1">
              <a:spcBef>
                <a:spcPts val="0"/>
              </a:spcBef>
              <a:spcAft>
                <a:spcPts val="0"/>
              </a:spcAft>
              <a:defRPr/>
            </a:pPr>
            <a:r>
              <a:rPr lang="en-US" sz="1400" i="0" baseline="3000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1</a:t>
            </a:r>
            <a:r>
              <a:rPr lang="en-US" sz="1400" i="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NIST SP 800-61 Rev. 2, </a:t>
            </a:r>
            <a:r>
              <a:rPr lang="en-US" sz="140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Computer Security Incident Handling </a:t>
            </a:r>
            <a:r>
              <a:rPr lang="en-US" sz="1400" dirty="0">
                <a:solidFill>
                  <a:schemeClr val="accent4">
                    <a:lumMod val="50000"/>
                  </a:schemeClr>
                </a:solidFill>
                <a:latin typeface="+mn-lt"/>
              </a:rPr>
              <a:t>Guide</a:t>
            </a:r>
          </a:p>
        </p:txBody>
      </p:sp>
      <p:sp>
        <p:nvSpPr>
          <p:cNvPr id="10" name="TextBox 9">
            <a:extLst>
              <a:ext uri="{FF2B5EF4-FFF2-40B4-BE49-F238E27FC236}">
                <a16:creationId xmlns:a16="http://schemas.microsoft.com/office/drawing/2014/main" id="{63674821-AAC1-C524-AC9C-30CAF7031B06}"/>
              </a:ext>
            </a:extLst>
          </p:cNvPr>
          <p:cNvSpPr txBox="1"/>
          <p:nvPr/>
        </p:nvSpPr>
        <p:spPr>
          <a:xfrm>
            <a:off x="6567887" y="1310765"/>
            <a:ext cx="4572000" cy="646331"/>
          </a:xfrm>
          <a:prstGeom prst="rect">
            <a:avLst/>
          </a:prstGeom>
          <a:noFill/>
        </p:spPr>
        <p:txBody>
          <a:bodyPr wrap="square" rtlCol="0">
            <a:spAutoFit/>
          </a:bodyPr>
          <a:lstStyle/>
          <a:p>
            <a:pPr algn="ctr"/>
            <a:r>
              <a:rPr lang="en-US" sz="1800" b="0" i="0" dirty="0">
                <a:solidFill>
                  <a:srgbClr val="C00000"/>
                </a:solidFill>
                <a:effectLst/>
                <a:latin typeface="+mn-lt"/>
              </a:rPr>
              <a:t>Event escalation occurs post-analysis, in alignment with NIST guidelines.</a:t>
            </a:r>
            <a:r>
              <a:rPr lang="en-US" sz="1600" b="0" i="0" baseline="30000" dirty="0">
                <a:solidFill>
                  <a:srgbClr val="C00000"/>
                </a:solidFill>
                <a:effectLst/>
                <a:latin typeface="Söhne"/>
              </a:rPr>
              <a:t>1</a:t>
            </a:r>
            <a:endParaRPr lang="en-US" sz="2000" i="0" baseline="30000" dirty="0">
              <a:solidFill>
                <a:srgbClr val="C00000"/>
              </a:solidFill>
              <a:latin typeface="+mn-lt"/>
            </a:endParaRPr>
          </a:p>
        </p:txBody>
      </p:sp>
      <p:grpSp>
        <p:nvGrpSpPr>
          <p:cNvPr id="11" name="Group 10">
            <a:extLst>
              <a:ext uri="{FF2B5EF4-FFF2-40B4-BE49-F238E27FC236}">
                <a16:creationId xmlns:a16="http://schemas.microsoft.com/office/drawing/2014/main" id="{2FFFF3DF-F6F6-6960-8C1F-682E99426AF3}"/>
              </a:ext>
            </a:extLst>
          </p:cNvPr>
          <p:cNvGrpSpPr/>
          <p:nvPr/>
        </p:nvGrpSpPr>
        <p:grpSpPr>
          <a:xfrm>
            <a:off x="8696827" y="1979522"/>
            <a:ext cx="385011" cy="1185917"/>
            <a:chOff x="2967140" y="2164080"/>
            <a:chExt cx="385011" cy="1185917"/>
          </a:xfrm>
        </p:grpSpPr>
        <p:cxnSp>
          <p:nvCxnSpPr>
            <p:cNvPr id="12" name="Straight Connector 11">
              <a:extLst>
                <a:ext uri="{FF2B5EF4-FFF2-40B4-BE49-F238E27FC236}">
                  <a16:creationId xmlns:a16="http://schemas.microsoft.com/office/drawing/2014/main" id="{B6C9D100-255B-4A8B-9E7E-D370A65C25FE}"/>
                </a:ext>
              </a:extLst>
            </p:cNvPr>
            <p:cNvCxnSpPr>
              <a:cxnSpLocks/>
            </p:cNvCxnSpPr>
            <p:nvPr/>
          </p:nvCxnSpPr>
          <p:spPr>
            <a:xfrm flipH="1" flipV="1">
              <a:off x="3159642" y="2164080"/>
              <a:ext cx="6" cy="8839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Star: 5 Points 12">
              <a:extLst>
                <a:ext uri="{FF2B5EF4-FFF2-40B4-BE49-F238E27FC236}">
                  <a16:creationId xmlns:a16="http://schemas.microsoft.com/office/drawing/2014/main" id="{97280108-3863-581A-D44C-CFD2B5925255}"/>
                </a:ext>
              </a:extLst>
            </p:cNvPr>
            <p:cNvSpPr/>
            <p:nvPr/>
          </p:nvSpPr>
          <p:spPr>
            <a:xfrm>
              <a:off x="2967140" y="2974612"/>
              <a:ext cx="385011" cy="37538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ontent Placeholder 3">
            <a:extLst>
              <a:ext uri="{FF2B5EF4-FFF2-40B4-BE49-F238E27FC236}">
                <a16:creationId xmlns:a16="http://schemas.microsoft.com/office/drawing/2014/main" id="{9C555C33-CEE0-8423-C72F-EA8DD4A36F9D}"/>
              </a:ext>
            </a:extLst>
          </p:cNvPr>
          <p:cNvSpPr txBox="1">
            <a:spLocks/>
          </p:cNvSpPr>
          <p:nvPr/>
        </p:nvSpPr>
        <p:spPr>
          <a:xfrm>
            <a:off x="571974" y="1482856"/>
            <a:ext cx="5388864"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kern="0" dirty="0"/>
              <a:t>PREPARE</a:t>
            </a:r>
            <a:r>
              <a:rPr lang="en-US" sz="2000" kern="0" dirty="0"/>
              <a:t> with strategic planning and staff training exercises.</a:t>
            </a:r>
          </a:p>
          <a:p>
            <a:r>
              <a:rPr lang="en-US" sz="2000" b="1" kern="0" dirty="0"/>
              <a:t>DETECT</a:t>
            </a:r>
            <a:r>
              <a:rPr lang="en-US" sz="2000" kern="0" dirty="0"/>
              <a:t> events by identifying attack vectors and indicators.</a:t>
            </a:r>
          </a:p>
          <a:p>
            <a:r>
              <a:rPr lang="en-US" sz="2000" b="1" kern="0" dirty="0"/>
              <a:t>ANALYZE</a:t>
            </a:r>
            <a:r>
              <a:rPr lang="en-US" sz="2000" kern="0" dirty="0"/>
              <a:t>, prioritize, and escalate events as necessary.</a:t>
            </a:r>
          </a:p>
          <a:p>
            <a:r>
              <a:rPr lang="en-US" sz="2000" b="1" kern="0" dirty="0"/>
              <a:t>CONTAIN</a:t>
            </a:r>
            <a:r>
              <a:rPr lang="en-US" sz="2000" kern="0" dirty="0"/>
              <a:t> the incident to reduce further damage.</a:t>
            </a:r>
          </a:p>
          <a:p>
            <a:r>
              <a:rPr lang="en-US" sz="2000" b="1" kern="0" dirty="0"/>
              <a:t>ERADICATE</a:t>
            </a:r>
            <a:r>
              <a:rPr lang="en-US" sz="2000" kern="0" dirty="0"/>
              <a:t> the source of the event.</a:t>
            </a:r>
          </a:p>
          <a:p>
            <a:r>
              <a:rPr lang="en-US" sz="2000" b="1" kern="0" dirty="0"/>
              <a:t>RECOVER</a:t>
            </a:r>
            <a:r>
              <a:rPr lang="en-US" sz="2000" kern="0" dirty="0"/>
              <a:t> and restore systems to normal.</a:t>
            </a:r>
          </a:p>
          <a:p>
            <a:r>
              <a:rPr lang="en-US" sz="2000" b="1" kern="0" dirty="0"/>
              <a:t>CONDUCT POST-INCIDENT </a:t>
            </a:r>
            <a:r>
              <a:rPr lang="en-US" sz="2000" kern="0" dirty="0"/>
              <a:t>reviews for lessons learned and evidence retention</a:t>
            </a:r>
          </a:p>
          <a:p>
            <a:endParaRPr lang="en-US" dirty="0"/>
          </a:p>
        </p:txBody>
      </p:sp>
    </p:spTree>
    <p:extLst>
      <p:ext uri="{BB962C8B-B14F-4D97-AF65-F5344CB8AC3E}">
        <p14:creationId xmlns:p14="http://schemas.microsoft.com/office/powerpoint/2010/main" val="178100852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Scenario: Ship Cybersecurity Requirements</a:t>
            </a:r>
            <a:br>
              <a:rPr lang="en-US" dirty="0"/>
            </a:br>
            <a:r>
              <a:rPr lang="en-US" sz="2000" b="1" dirty="0">
                <a:solidFill>
                  <a:schemeClr val="accent2"/>
                </a:solidFill>
                <a:ea typeface="+mn-ea"/>
              </a:rPr>
              <a:t>Understanding cybersecurity requirements</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28750"/>
            <a:ext cx="11049000" cy="4580433"/>
          </a:xfrm>
        </p:spPr>
        <p:txBody>
          <a:bodyPr>
            <a:normAutofit fontScale="92500" lnSpcReduction="10000"/>
          </a:bodyPr>
          <a:lstStyle/>
          <a:p>
            <a:pPr marL="228579" marR="0" lvl="1">
              <a:spcBef>
                <a:spcPts val="0"/>
              </a:spcBef>
              <a:spcAft>
                <a:spcPts val="0"/>
              </a:spcAft>
            </a:pPr>
            <a:r>
              <a:rPr lang="en-US" dirty="0">
                <a:latin typeface="Aptos" panose="020B0004020202020204" pitchFamily="34" charset="0"/>
              </a:rPr>
              <a:t>The flag states utilize a classification society to establish security requirements that must be met for the vessel to be registered.  </a:t>
            </a:r>
          </a:p>
          <a:p>
            <a:pPr marL="685779" lvl="2">
              <a:spcBef>
                <a:spcPts val="0"/>
              </a:spcBef>
              <a:spcAft>
                <a:spcPts val="0"/>
              </a:spcAft>
            </a:pPr>
            <a:r>
              <a:rPr lang="en-US" dirty="0">
                <a:latin typeface="Aptos" panose="020B0004020202020204" pitchFamily="34" charset="0"/>
              </a:rPr>
              <a:t>Generally, these requirements meet International Maritime Organization (IMO) expectations. </a:t>
            </a:r>
          </a:p>
          <a:p>
            <a:pPr marL="228579" marR="0" lvl="1">
              <a:spcBef>
                <a:spcPts val="0"/>
              </a:spcBef>
              <a:spcAft>
                <a:spcPts val="0"/>
              </a:spcAft>
            </a:pPr>
            <a:r>
              <a:rPr lang="en-US" dirty="0">
                <a:latin typeface="Aptos" panose="020B0004020202020204" pitchFamily="34" charset="0"/>
              </a:rPr>
              <a:t>Ship Security Plan must include a cyber component</a:t>
            </a:r>
          </a:p>
          <a:p>
            <a:pPr marL="0" marR="0">
              <a:spcBef>
                <a:spcPts val="0"/>
              </a:spcBef>
              <a:spcAft>
                <a:spcPts val="0"/>
              </a:spcAft>
            </a:pPr>
            <a:r>
              <a:rPr lang="en-US" dirty="0">
                <a:latin typeface="Aptos" panose="020B0004020202020204" pitchFamily="34" charset="0"/>
              </a:rPr>
              <a:t>Cybersecurity Standards commonly used in the maritime industry</a:t>
            </a:r>
          </a:p>
          <a:p>
            <a:pPr marL="457200" lvl="1">
              <a:spcBef>
                <a:spcPts val="0"/>
              </a:spcBef>
              <a:spcAft>
                <a:spcPts val="0"/>
              </a:spcAft>
            </a:pPr>
            <a:r>
              <a:rPr lang="en-US" dirty="0">
                <a:latin typeface="Aptos" panose="020B0004020202020204" pitchFamily="34" charset="0"/>
              </a:rPr>
              <a:t>ISA/IEC 62443, NIST 800-53/82, NIST CSF and CIRT, etc.</a:t>
            </a:r>
          </a:p>
          <a:p>
            <a:pPr marL="228579" marR="0" lvl="1">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CIRT processes are based on regulations and/or standards</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ISO/27000 Annex (Europe)</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USCG Assessment process follows NIST CSF (USA)</a:t>
            </a:r>
            <a:endParaRPr lang="en-US" dirty="0">
              <a:latin typeface="Aptos" panose="020B0004020202020204" pitchFamily="34" charset="0"/>
            </a:endParaRPr>
          </a:p>
          <a:p>
            <a:pPr marL="228579" lvl="1">
              <a:spcBef>
                <a:spcPts val="0"/>
              </a:spcBef>
              <a:spcAft>
                <a:spcPts val="0"/>
              </a:spcAft>
            </a:pPr>
            <a:r>
              <a:rPr lang="en-US" dirty="0">
                <a:latin typeface="Aptos" panose="020B0004020202020204" pitchFamily="34" charset="0"/>
              </a:rPr>
              <a:t>US government tiered (national, sector, sub-sector) cyber risk management strategy:</a:t>
            </a:r>
          </a:p>
          <a:p>
            <a:pPr marL="457156" lvl="2">
              <a:spcBef>
                <a:spcPts val="0"/>
              </a:spcBef>
              <a:spcAft>
                <a:spcPts val="0"/>
              </a:spcAft>
            </a:pPr>
            <a:r>
              <a:rPr lang="en-US" sz="1500" u="sng" dirty="0">
                <a:solidFill>
                  <a:schemeClr val="accent3">
                    <a:lumMod val="60000"/>
                    <a:lumOff val="40000"/>
                  </a:schemeClr>
                </a:solidFill>
                <a:latin typeface="Aptos" panose="020B0004020202020204" pitchFamily="34" charset="0"/>
                <a:hlinkClick r:id="rId3">
                  <a:extLst>
                    <a:ext uri="{A12FA001-AC4F-418D-AE19-62706E023703}">
                      <ahyp:hlinkClr xmlns:ahyp="http://schemas.microsoft.com/office/drawing/2018/hyperlinkcolor" val="tx"/>
                    </a:ext>
                  </a:extLst>
                </a:hlinkClick>
              </a:rPr>
              <a:t>Executive Order 13636: Improving Critical Infrastructure Cybersecurity (cisa.gov)</a:t>
            </a:r>
            <a:r>
              <a:rPr lang="en-US" sz="1500" u="sng" dirty="0">
                <a:solidFill>
                  <a:schemeClr val="accent3">
                    <a:lumMod val="60000"/>
                    <a:lumOff val="40000"/>
                  </a:schemeClr>
                </a:solidFill>
                <a:latin typeface="Aptos" panose="020B0004020202020204" pitchFamily="34" charset="0"/>
              </a:rPr>
              <a:t> </a:t>
            </a:r>
          </a:p>
          <a:p>
            <a:pPr marL="457156" lvl="2">
              <a:spcBef>
                <a:spcPts val="0"/>
              </a:spcBef>
              <a:spcAft>
                <a:spcPts val="0"/>
              </a:spcAft>
            </a:pPr>
            <a:r>
              <a:rPr lang="en-US" sz="1500" u="sng" dirty="0">
                <a:solidFill>
                  <a:schemeClr val="accent3">
                    <a:lumMod val="60000"/>
                    <a:lumOff val="40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NIPP 2013: Partnering for Critical Infrastructure Security and Resilience (dhs.gov)</a:t>
            </a:r>
            <a:r>
              <a:rPr lang="en-US" sz="1500" u="sng" dirty="0">
                <a:solidFill>
                  <a:schemeClr val="accent3">
                    <a:lumMod val="60000"/>
                    <a:lumOff val="40000"/>
                  </a:schemeClr>
                </a:solidFill>
                <a:latin typeface="Aptos" panose="020B0004020202020204" pitchFamily="34" charset="0"/>
              </a:rPr>
              <a:t>  </a:t>
            </a:r>
          </a:p>
          <a:p>
            <a:pPr marL="457156" lvl="2">
              <a:spcBef>
                <a:spcPts val="0"/>
              </a:spcBef>
              <a:spcAft>
                <a:spcPts val="0"/>
              </a:spcAft>
            </a:pPr>
            <a:r>
              <a:rPr lang="en-US" sz="1500" u="sng" dirty="0">
                <a:solidFill>
                  <a:schemeClr val="accent3">
                    <a:lumMod val="60000"/>
                    <a:lumOff val="40000"/>
                  </a:schemeClr>
                </a:solidFill>
                <a:latin typeface="Aptos" panose="020B0004020202020204" pitchFamily="34" charset="0"/>
                <a:hlinkClick r:id="rId5">
                  <a:extLst>
                    <a:ext uri="{A12FA001-AC4F-418D-AE19-62706E023703}">
                      <ahyp:hlinkClr xmlns:ahyp="http://schemas.microsoft.com/office/drawing/2018/hyperlinkcolor" val="tx"/>
                    </a:ext>
                  </a:extLst>
                </a:hlinkClick>
              </a:rPr>
              <a:t>Transportation Systems Sector | Cybersecurity and Infrastructure Security Agency CISA</a:t>
            </a:r>
            <a:endParaRPr lang="en-US" sz="1500" u="sng" dirty="0">
              <a:solidFill>
                <a:schemeClr val="accent3">
                  <a:lumMod val="60000"/>
                  <a:lumOff val="40000"/>
                </a:schemeClr>
              </a:solidFill>
              <a:latin typeface="Aptos" panose="020B0004020202020204" pitchFamily="34" charset="0"/>
            </a:endParaRPr>
          </a:p>
          <a:p>
            <a:pPr marL="457156" lvl="2">
              <a:spcBef>
                <a:spcPts val="0"/>
              </a:spcBef>
              <a:spcAft>
                <a:spcPts val="0"/>
              </a:spcAft>
            </a:pPr>
            <a:r>
              <a:rPr lang="en-US" sz="1500" u="sng" dirty="0">
                <a:solidFill>
                  <a:schemeClr val="accent3">
                    <a:lumMod val="60000"/>
                    <a:lumOff val="40000"/>
                  </a:schemeClr>
                </a:solidFill>
                <a:latin typeface="Aptos" panose="020B0004020202020204" pitchFamily="34" charset="0"/>
                <a:hlinkClick r:id="rId6">
                  <a:extLst>
                    <a:ext uri="{A12FA001-AC4F-418D-AE19-62706E023703}">
                      <ahyp:hlinkClr xmlns:ahyp="http://schemas.microsoft.com/office/drawing/2018/hyperlinkcolor" val="tx"/>
                    </a:ext>
                  </a:extLst>
                </a:hlinkClick>
              </a:rPr>
              <a:t>national-maritime-cybersecurity-plan_20201202.pdf (globalsecurity.org)</a:t>
            </a:r>
            <a:endParaRPr lang="en-US" sz="1500" u="sng" dirty="0">
              <a:solidFill>
                <a:schemeClr val="accent3">
                  <a:lumMod val="60000"/>
                  <a:lumOff val="40000"/>
                </a:schemeClr>
              </a:solidFill>
              <a:latin typeface="Aptos" panose="020B0004020202020204" pitchFamily="34" charset="0"/>
            </a:endParaRPr>
          </a:p>
          <a:p>
            <a:pPr marL="228579" lvl="1">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USCG and DOT (MARAD) designated as co-leads for transportation system sector</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There is a whole government response plan involving other government agencies</a:t>
            </a: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16</a:t>
            </a:fld>
            <a:endParaRPr lang="en-US" dirty="0"/>
          </a:p>
        </p:txBody>
      </p:sp>
    </p:spTree>
    <p:extLst>
      <p:ext uri="{BB962C8B-B14F-4D97-AF65-F5344CB8AC3E}">
        <p14:creationId xmlns:p14="http://schemas.microsoft.com/office/powerpoint/2010/main" val="131956719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Scenario: Ship Cybersecurity Capabilities and Support</a:t>
            </a:r>
            <a:br>
              <a:rPr lang="en-US" dirty="0"/>
            </a:br>
            <a:r>
              <a:rPr lang="en-US" sz="2000" b="1" dirty="0">
                <a:solidFill>
                  <a:schemeClr val="accent2"/>
                </a:solidFill>
                <a:ea typeface="+mn-ea"/>
              </a:rPr>
              <a:t>Understanding cybersecurity risks and support organization</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28750"/>
            <a:ext cx="11049000" cy="4580433"/>
          </a:xfrm>
        </p:spPr>
        <p:txBody>
          <a:bodyPr>
            <a:normAutofit/>
          </a:bodyPr>
          <a:lstStyle/>
          <a:p>
            <a:pPr marL="228579" marR="0" lvl="1">
              <a:spcBef>
                <a:spcPts val="0"/>
              </a:spcBef>
              <a:spcAft>
                <a:spcPts val="0"/>
              </a:spcAft>
            </a:pPr>
            <a:r>
              <a:rPr lang="en-US" dirty="0">
                <a:latin typeface="Aptos" panose="020B0004020202020204" pitchFamily="34" charset="0"/>
              </a:rPr>
              <a:t>Cybersecurity Maturity on ships</a:t>
            </a:r>
          </a:p>
          <a:p>
            <a:pPr marL="685779" lvl="2">
              <a:spcBef>
                <a:spcPts val="0"/>
              </a:spcBef>
              <a:spcAft>
                <a:spcPts val="0"/>
              </a:spcAft>
            </a:pPr>
            <a:r>
              <a:rPr lang="en-US" dirty="0">
                <a:latin typeface="Aptos" panose="020B0004020202020204" pitchFamily="34" charset="0"/>
              </a:rPr>
              <a:t>Weak passwords and limited to no use of Multi-Factor Authentication (MFA) </a:t>
            </a:r>
          </a:p>
          <a:p>
            <a:pPr marL="685779" lvl="2">
              <a:spcBef>
                <a:spcPts val="0"/>
              </a:spcBef>
              <a:spcAft>
                <a:spcPts val="0"/>
              </a:spcAft>
            </a:pPr>
            <a:r>
              <a:rPr lang="en-US" dirty="0">
                <a:latin typeface="Aptos" panose="020B0004020202020204" pitchFamily="34" charset="0"/>
              </a:rPr>
              <a:t>Some ships have old equipment and improper maintenance of that equipment</a:t>
            </a:r>
          </a:p>
          <a:p>
            <a:pPr marL="685779" lvl="2">
              <a:spcBef>
                <a:spcPts val="0"/>
              </a:spcBef>
              <a:spcAft>
                <a:spcPts val="0"/>
              </a:spcAft>
            </a:pPr>
            <a:r>
              <a:rPr lang="en-US" dirty="0">
                <a:latin typeface="Aptos" panose="020B0004020202020204" pitchFamily="34" charset="0"/>
              </a:rPr>
              <a:t>Cyber Incident detection is challenging and makes it difficult to determine what type of attack if any is occurring</a:t>
            </a:r>
          </a:p>
          <a:p>
            <a:pPr marL="685779" lvl="2">
              <a:spcBef>
                <a:spcPts val="0"/>
              </a:spcBef>
              <a:spcAft>
                <a:spcPts val="0"/>
              </a:spcAft>
            </a:pPr>
            <a:r>
              <a:rPr lang="en-US" dirty="0">
                <a:latin typeface="Aptos" panose="020B0004020202020204" pitchFamily="34" charset="0"/>
              </a:rPr>
              <a:t>Security Information and Event Management (SIEM) consolidates event (log) data centrally</a:t>
            </a:r>
          </a:p>
          <a:p>
            <a:pPr marL="685779" lvl="2">
              <a:spcBef>
                <a:spcPts val="0"/>
              </a:spcBef>
              <a:spcAft>
                <a:spcPts val="0"/>
              </a:spcAft>
            </a:pPr>
            <a:r>
              <a:rPr lang="en-US" dirty="0">
                <a:latin typeface="Aptos" panose="020B0004020202020204" pitchFamily="34" charset="0"/>
              </a:rPr>
              <a:t>Cybersecurity program exists but there may use cybersecurity controls that are immature</a:t>
            </a:r>
          </a:p>
          <a:p>
            <a:pPr marL="228579" marR="0" lvl="1">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Support Staff for Ships</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Security Operations Center (SOC) are often not used on ships to monitor cyber events</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Fleet Mgmt Co. has an IT, OT, and Network staff working at a shore-base (may outsource)</a:t>
            </a:r>
          </a:p>
          <a:p>
            <a:pPr marL="685779" lvl="2">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External (consulting companies) provides 7x24 support for specialist services</a:t>
            </a:r>
          </a:p>
          <a:p>
            <a:pPr marL="228579" marR="0" lvl="1">
              <a:spcBef>
                <a:spcPts val="0"/>
              </a:spcBef>
              <a:spcAft>
                <a:spcPts val="0"/>
              </a:spcAft>
            </a:pPr>
            <a:r>
              <a:rPr lang="en-US" dirty="0">
                <a:latin typeface="Aptos" panose="020B0004020202020204" pitchFamily="34" charset="0"/>
                <a:ea typeface="Aptos" panose="020B0004020202020204" pitchFamily="34" charset="0"/>
                <a:cs typeface="Aptos" panose="020B0004020202020204" pitchFamily="34" charset="0"/>
              </a:rPr>
              <a:t>Guidelines for preventing an ECDIS cyberattack:</a:t>
            </a:r>
          </a:p>
          <a:p>
            <a:pPr marL="685779" lvl="2">
              <a:spcBef>
                <a:spcPts val="0"/>
              </a:spcBef>
              <a:spcAft>
                <a:spcPts val="0"/>
              </a:spcAft>
            </a:pPr>
            <a:r>
              <a:rPr lang="en-US" u="sng" dirty="0">
                <a:solidFill>
                  <a:srgbClr val="0000FF"/>
                </a:solidFill>
                <a:effectLst/>
                <a:highlight>
                  <a:srgbClr val="FFFFFF"/>
                </a:highlight>
                <a:latin typeface="Aptos" panose="020B0004020202020204" pitchFamily="34" charset="0"/>
                <a:ea typeface="Aptos" panose="020B0004020202020204" pitchFamily="34" charset="0"/>
                <a:cs typeface="Aptos" panose="020B0004020202020204" pitchFamily="34" charset="0"/>
                <a:hlinkClick r:id="rId3" tooltip="https://www.preventionatsea.com/assets/public/files/DCP-Circular%2007-2018%20-%20SECURE%20YOUR%20ECDIS%20%E2%80%93%20PREVENT%20A%20CYBER%20ATTACK!.pdf"/>
              </a:rPr>
              <a:t>SECURE YOUR ECDIS – PREVENT A CYBER ATTACK!</a:t>
            </a:r>
            <a:endParaRPr lang="en-US" dirty="0">
              <a:latin typeface="Aptos" panose="020B0004020202020204" pitchFamily="34" charset="0"/>
              <a:ea typeface="Aptos" panose="020B0004020202020204" pitchFamily="34" charset="0"/>
              <a:cs typeface="Aptos" panose="020B0004020202020204" pitchFamily="34" charset="0"/>
            </a:endParaRPr>
          </a:p>
          <a:p>
            <a:pPr marL="228579" marR="0" lvl="1">
              <a:spcBef>
                <a:spcPts val="0"/>
              </a:spcBef>
              <a:spcAft>
                <a:spcPts val="0"/>
              </a:spcAft>
            </a:pPr>
            <a:endParaRPr lang="en-US" dirty="0">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17</a:t>
            </a:fld>
            <a:endParaRPr lang="en-US" dirty="0"/>
          </a:p>
        </p:txBody>
      </p:sp>
    </p:spTree>
    <p:extLst>
      <p:ext uri="{BB962C8B-B14F-4D97-AF65-F5344CB8AC3E}">
        <p14:creationId xmlns:p14="http://schemas.microsoft.com/office/powerpoint/2010/main" val="233664360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B4963-7267-E6A1-3E58-4A61EE3D2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638" y="571500"/>
            <a:ext cx="5734027" cy="5835216"/>
          </a:xfrm>
          <a:prstGeom prst="rect">
            <a:avLst/>
          </a:prstGeom>
        </p:spPr>
      </p:pic>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Scenario: Technology on the ship</a:t>
            </a:r>
            <a:br>
              <a:rPr lang="en-US" dirty="0"/>
            </a:br>
            <a:r>
              <a:rPr lang="en-US" sz="2000" b="1" dirty="0">
                <a:solidFill>
                  <a:schemeClr val="accent2"/>
                </a:solidFill>
                <a:ea typeface="+mn-ea"/>
              </a:rPr>
              <a:t>Understanding the technology environment and risks</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18</a:t>
            </a:fld>
            <a:endParaRPr lang="en-US" dirty="0"/>
          </a:p>
        </p:txBody>
      </p:sp>
      <p:sp>
        <p:nvSpPr>
          <p:cNvPr id="12" name="Content Placeholder 1">
            <a:extLst>
              <a:ext uri="{FF2B5EF4-FFF2-40B4-BE49-F238E27FC236}">
                <a16:creationId xmlns:a16="http://schemas.microsoft.com/office/drawing/2014/main" id="{AB27A8DB-2A57-EA73-6DDD-01385CD07C59}"/>
              </a:ext>
            </a:extLst>
          </p:cNvPr>
          <p:cNvSpPr txBox="1">
            <a:spLocks/>
          </p:cNvSpPr>
          <p:nvPr/>
        </p:nvSpPr>
        <p:spPr>
          <a:xfrm>
            <a:off x="741241" y="1325562"/>
            <a:ext cx="4188622"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06" lvl="1" indent="-285750">
              <a:buFont typeface="Arial" panose="020B0604020202020204" pitchFamily="34" charset="0"/>
              <a:buChar char="•"/>
            </a:pPr>
            <a:r>
              <a:rPr lang="en-US" sz="2800" dirty="0">
                <a:solidFill>
                  <a:srgbClr val="000000"/>
                </a:solidFill>
                <a:latin typeface="Aptos" panose="020B0004020202020204" pitchFamily="34" charset="0"/>
              </a:rPr>
              <a:t>The ship uses satellite for network connectivity to the shore-base</a:t>
            </a:r>
          </a:p>
          <a:p>
            <a:pPr marL="514283" lvl="2" indent="-285750">
              <a:buFont typeface="Arial" panose="020B0604020202020204" pitchFamily="34" charset="0"/>
              <a:buChar char="•"/>
            </a:pPr>
            <a:r>
              <a:rPr lang="en-US" sz="2800" dirty="0">
                <a:solidFill>
                  <a:srgbClr val="000000"/>
                </a:solidFill>
                <a:latin typeface="Aptos" panose="020B0004020202020204" pitchFamily="34" charset="0"/>
              </a:rPr>
              <a:t>Using a firewall with different VLANs</a:t>
            </a:r>
          </a:p>
        </p:txBody>
      </p:sp>
    </p:spTree>
    <p:extLst>
      <p:ext uri="{BB962C8B-B14F-4D97-AF65-F5344CB8AC3E}">
        <p14:creationId xmlns:p14="http://schemas.microsoft.com/office/powerpoint/2010/main" val="1075157857"/>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Exercise: BEGINS</a:t>
            </a:r>
            <a:br>
              <a:rPr lang="en-US" dirty="0"/>
            </a:br>
            <a:r>
              <a:rPr lang="en-US" sz="2000" b="1" dirty="0">
                <a:solidFill>
                  <a:schemeClr val="accent2"/>
                </a:solidFill>
                <a:ea typeface="+mn-ea"/>
              </a:rPr>
              <a:t>TIME: 2000 (8PM)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19</a:t>
            </a:fld>
            <a:endParaRPr lang="en-US" dirty="0"/>
          </a:p>
        </p:txBody>
      </p:sp>
      <p:sp>
        <p:nvSpPr>
          <p:cNvPr id="12" name="Content Placeholder 1">
            <a:extLst>
              <a:ext uri="{FF2B5EF4-FFF2-40B4-BE49-F238E27FC236}">
                <a16:creationId xmlns:a16="http://schemas.microsoft.com/office/drawing/2014/main" id="{AB27A8DB-2A57-EA73-6DDD-01385CD07C59}"/>
              </a:ext>
            </a:extLst>
          </p:cNvPr>
          <p:cNvSpPr txBox="1">
            <a:spLocks/>
          </p:cNvSpPr>
          <p:nvPr/>
        </p:nvSpPr>
        <p:spPr>
          <a:xfrm>
            <a:off x="491490" y="1325562"/>
            <a:ext cx="6480810"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06" lvl="1" indent="-285750">
              <a:buFont typeface="Arial" panose="020B0604020202020204" pitchFamily="34" charset="0"/>
              <a:buChar char="•"/>
            </a:pPr>
            <a:r>
              <a:rPr lang="en-US" sz="2200" dirty="0">
                <a:solidFill>
                  <a:srgbClr val="000000"/>
                </a:solidFill>
                <a:latin typeface="Aptos" panose="020B0004020202020204" pitchFamily="34" charset="0"/>
              </a:rPr>
              <a:t>A Technician performs routine maintenance work Energy Terminal in a Northeastern Seaboard, MA</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They download map data to the ECDIS system using a memory stick (USB).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The ship begins its journey to its next destination in the USA</a:t>
            </a:r>
          </a:p>
          <a:p>
            <a:endParaRPr lang="en-US" dirty="0"/>
          </a:p>
        </p:txBody>
      </p:sp>
      <p:pic>
        <p:nvPicPr>
          <p:cNvPr id="4" name="Picture 3" descr="A large ship in the water&#10;&#10;Description automatically generated">
            <a:extLst>
              <a:ext uri="{FF2B5EF4-FFF2-40B4-BE49-F238E27FC236}">
                <a16:creationId xmlns:a16="http://schemas.microsoft.com/office/drawing/2014/main" id="{2318D166-0C7C-0537-0F36-E4A4D2770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339" y="762000"/>
            <a:ext cx="5108748" cy="3810000"/>
          </a:xfrm>
          <a:prstGeom prst="rect">
            <a:avLst/>
          </a:prstGeom>
        </p:spPr>
      </p:pic>
      <p:pic>
        <p:nvPicPr>
          <p:cNvPr id="5" name="Picture 3">
            <a:extLst>
              <a:ext uri="{FF2B5EF4-FFF2-40B4-BE49-F238E27FC236}">
                <a16:creationId xmlns:a16="http://schemas.microsoft.com/office/drawing/2014/main" id="{11F058AB-FDE8-49FB-3501-2013BC48C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463" y="3429000"/>
            <a:ext cx="4637837"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38507"/>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txBox="1">
            <a:spLocks noGrp="1"/>
          </p:cNvSpPr>
          <p:nvPr>
            <p:ph type="body" idx="1"/>
          </p:nvPr>
        </p:nvSpPr>
        <p:spPr>
          <a:xfrm>
            <a:off x="409575" y="657225"/>
            <a:ext cx="8062621" cy="550068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0000"/>
              </a:lnSpc>
              <a:spcBef>
                <a:spcPts val="0"/>
              </a:spcBef>
              <a:spcAft>
                <a:spcPts val="0"/>
              </a:spcAft>
              <a:buSzPct val="100000"/>
              <a:buNone/>
            </a:pPr>
            <a:r>
              <a:rPr lang="en-US" sz="2000" dirty="0"/>
              <a:t>Rear Admiral John W. Mauger, USCG(ret.) has over 33 years of leadership experience in the maritime industry, national security, and cyber operations. Known for his foresight, innovative approach, and ability to drive change, John has had a positive impact on every role he’s undertaken—from commanding complex Coast Guard operations to shaping the future of cyber defense. </a:t>
            </a:r>
            <a:endParaRPr sz="2000" dirty="0"/>
          </a:p>
          <a:p>
            <a:pPr marL="0" marR="0" lvl="0" indent="0" algn="l" rtl="0">
              <a:lnSpc>
                <a:spcPct val="100000"/>
              </a:lnSpc>
              <a:spcBef>
                <a:spcPts val="0"/>
              </a:spcBef>
              <a:spcAft>
                <a:spcPts val="0"/>
              </a:spcAft>
              <a:buSzPct val="100000"/>
              <a:buNone/>
            </a:pPr>
            <a:endParaRPr sz="2000" dirty="0"/>
          </a:p>
          <a:p>
            <a:pPr marL="0" marR="0" lvl="0" indent="0" algn="l" rtl="0">
              <a:lnSpc>
                <a:spcPct val="100000"/>
              </a:lnSpc>
              <a:spcBef>
                <a:spcPts val="0"/>
              </a:spcBef>
              <a:spcAft>
                <a:spcPts val="0"/>
              </a:spcAft>
              <a:buSzPct val="100000"/>
              <a:buNone/>
            </a:pPr>
            <a:r>
              <a:rPr lang="en-US" sz="2000" dirty="0"/>
              <a:t>As Commander of the First Coast Guard District, he led over 12,000 people and oversaw critical port operations in New England, deploying innovative technologies like counter-drone systems to enhance security. John's leadership during the TITAN capsule search and recovery at the TITANIC site highlighted his ability to lead complex crises in the international spotlight. </a:t>
            </a:r>
            <a:endParaRPr sz="2000" dirty="0"/>
          </a:p>
          <a:p>
            <a:pPr marL="0" marR="0" lvl="0" indent="0" algn="l" rtl="0">
              <a:lnSpc>
                <a:spcPct val="100000"/>
              </a:lnSpc>
              <a:spcBef>
                <a:spcPts val="0"/>
              </a:spcBef>
              <a:spcAft>
                <a:spcPts val="0"/>
              </a:spcAft>
              <a:buSzPct val="100000"/>
              <a:buNone/>
            </a:pPr>
            <a:endParaRPr sz="2000" dirty="0"/>
          </a:p>
          <a:p>
            <a:pPr marL="0" marR="0" lvl="0" indent="0" algn="l" rtl="0">
              <a:lnSpc>
                <a:spcPct val="100000"/>
              </a:lnSpc>
              <a:spcBef>
                <a:spcPts val="0"/>
              </a:spcBef>
              <a:spcAft>
                <a:spcPts val="0"/>
              </a:spcAft>
              <a:buSzPct val="100000"/>
              <a:buNone/>
            </a:pPr>
            <a:r>
              <a:rPr lang="en-US" sz="2000" dirty="0"/>
              <a:t>At U.S. Cyber Command, John revolutionized cyber training. He led the development of a cloud-based environment that modernized cyber training and exercises and increased  readiness. </a:t>
            </a:r>
            <a:endParaRPr sz="2000" dirty="0"/>
          </a:p>
          <a:p>
            <a:pPr marL="0" marR="0" lvl="0" indent="0" algn="l" rtl="0">
              <a:lnSpc>
                <a:spcPct val="100000"/>
              </a:lnSpc>
              <a:spcBef>
                <a:spcPts val="0"/>
              </a:spcBef>
              <a:spcAft>
                <a:spcPts val="0"/>
              </a:spcAft>
              <a:buSzPct val="100000"/>
              <a:buNone/>
            </a:pPr>
            <a:endParaRPr sz="2000" dirty="0"/>
          </a:p>
          <a:p>
            <a:pPr marL="0" marR="0" lvl="0" indent="0" algn="l" rtl="0">
              <a:lnSpc>
                <a:spcPct val="100000"/>
              </a:lnSpc>
              <a:spcBef>
                <a:spcPts val="0"/>
              </a:spcBef>
              <a:spcAft>
                <a:spcPts val="0"/>
              </a:spcAft>
              <a:buSzPct val="100000"/>
              <a:buNone/>
            </a:pPr>
            <a:r>
              <a:rPr lang="en-US" sz="2000" dirty="0"/>
              <a:t>Earlier in his career, John led key regulatory projects for both domestic and international shipping. His work protected mariners and the </a:t>
            </a:r>
            <a:endParaRPr sz="2000" dirty="0"/>
          </a:p>
          <a:p>
            <a:pPr marL="0" marR="0" lvl="0" indent="0" algn="l" rtl="0">
              <a:lnSpc>
                <a:spcPct val="100000"/>
              </a:lnSpc>
              <a:spcBef>
                <a:spcPts val="0"/>
              </a:spcBef>
              <a:spcAft>
                <a:spcPts val="0"/>
              </a:spcAft>
              <a:buSzPct val="100000"/>
              <a:buNone/>
            </a:pPr>
            <a:r>
              <a:rPr lang="en-US" sz="2000" dirty="0"/>
              <a:t>environment, created new markets for alternative fuels, and established a new international code to safeguard vital Polar regions. </a:t>
            </a:r>
            <a:endParaRPr sz="2000" dirty="0"/>
          </a:p>
          <a:p>
            <a:pPr marL="0" marR="0" lvl="0" indent="0" algn="l" rtl="0">
              <a:lnSpc>
                <a:spcPct val="100000"/>
              </a:lnSpc>
              <a:spcBef>
                <a:spcPts val="0"/>
              </a:spcBef>
              <a:spcAft>
                <a:spcPts val="0"/>
              </a:spcAft>
              <a:buSzPct val="100000"/>
              <a:buNone/>
            </a:pPr>
            <a:endParaRPr sz="2000" dirty="0"/>
          </a:p>
          <a:p>
            <a:pPr marL="0" marR="0" lvl="0" indent="0" algn="l" rtl="0">
              <a:lnSpc>
                <a:spcPct val="100000"/>
              </a:lnSpc>
              <a:spcBef>
                <a:spcPts val="0"/>
              </a:spcBef>
              <a:spcAft>
                <a:spcPts val="0"/>
              </a:spcAft>
              <a:buSzPct val="100000"/>
              <a:buNone/>
            </a:pPr>
            <a:r>
              <a:rPr lang="en-US" sz="2000" dirty="0"/>
              <a:t>Now leading (PORTS) LLC, John uses his diverse expertise to help clients plan for and navigate complex challenges in the maritime and critical infrastructure sectors while enhancing personnel and team performance through effective training.</a:t>
            </a:r>
            <a:endParaRPr sz="2000" dirty="0"/>
          </a:p>
        </p:txBody>
      </p:sp>
      <p:pic>
        <p:nvPicPr>
          <p:cNvPr id="181" name="Google Shape;181;p2"/>
          <p:cNvPicPr preferRelativeResize="0"/>
          <p:nvPr/>
        </p:nvPicPr>
        <p:blipFill rotWithShape="1">
          <a:blip r:embed="rId3">
            <a:alphaModFix/>
          </a:blip>
          <a:srcRect/>
          <a:stretch/>
        </p:blipFill>
        <p:spPr>
          <a:xfrm>
            <a:off x="8419346" y="655797"/>
            <a:ext cx="3491787" cy="3167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Exercise:  Errors and improper operations</a:t>
            </a:r>
            <a:br>
              <a:rPr lang="en-US" dirty="0"/>
            </a:br>
            <a:r>
              <a:rPr lang="en-US" sz="2000" b="1" dirty="0">
                <a:solidFill>
                  <a:schemeClr val="accent2"/>
                </a:solidFill>
                <a:ea typeface="+mn-ea"/>
              </a:rPr>
              <a:t>TIME: 2200 (10PM)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20</a:t>
            </a:fld>
            <a:endParaRPr lang="en-US" dirty="0"/>
          </a:p>
        </p:txBody>
      </p:sp>
      <p:sp>
        <p:nvSpPr>
          <p:cNvPr id="12" name="Content Placeholder 1">
            <a:extLst>
              <a:ext uri="{FF2B5EF4-FFF2-40B4-BE49-F238E27FC236}">
                <a16:creationId xmlns:a16="http://schemas.microsoft.com/office/drawing/2014/main" id="{AB27A8DB-2A57-EA73-6DDD-01385CD07C59}"/>
              </a:ext>
            </a:extLst>
          </p:cNvPr>
          <p:cNvSpPr txBox="1">
            <a:spLocks/>
          </p:cNvSpPr>
          <p:nvPr/>
        </p:nvSpPr>
        <p:spPr>
          <a:xfrm>
            <a:off x="491490" y="1325562"/>
            <a:ext cx="6297930"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06" lvl="1" indent="-285750">
              <a:buFont typeface="Arial" panose="020B0604020202020204" pitchFamily="34" charset="0"/>
              <a:buChar char="•"/>
            </a:pPr>
            <a:r>
              <a:rPr lang="en-US" sz="2200" dirty="0">
                <a:solidFill>
                  <a:srgbClr val="000000"/>
                </a:solidFill>
                <a:latin typeface="Aptos" panose="020B0004020202020204" pitchFamily="34" charset="0"/>
              </a:rPr>
              <a:t>ECDIS system is display errors and is not working correctly.</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Officer of the watch is notified of the ECDIS system failure.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Ship staff initiate a recovery effort using a bridge procedure.</a:t>
            </a:r>
          </a:p>
          <a:p>
            <a:pPr marL="742906" lvl="2" indent="-285750">
              <a:buFont typeface="Arial" panose="020B0604020202020204" pitchFamily="34" charset="0"/>
              <a:buChar char="•"/>
            </a:pPr>
            <a:r>
              <a:rPr lang="en-US" sz="2200" dirty="0">
                <a:solidFill>
                  <a:srgbClr val="000000"/>
                </a:solidFill>
                <a:latin typeface="Aptos" panose="020B0004020202020204" pitchFamily="34" charset="0"/>
              </a:rPr>
              <a:t>Reference:  SQE-MARINE-ECDIS-failure-2018_05.pdf (safety4sea.com)</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Ship staff cannot easily and quickly recover the ECDIS system </a:t>
            </a:r>
          </a:p>
          <a:p>
            <a:endParaRPr lang="en-US" dirty="0"/>
          </a:p>
        </p:txBody>
      </p:sp>
      <p:pic>
        <p:nvPicPr>
          <p:cNvPr id="6" name="Picture 5">
            <a:extLst>
              <a:ext uri="{FF2B5EF4-FFF2-40B4-BE49-F238E27FC236}">
                <a16:creationId xmlns:a16="http://schemas.microsoft.com/office/drawing/2014/main" id="{EF695393-0702-8C51-C2BA-2F489BCF4F7D}"/>
              </a:ext>
            </a:extLst>
          </p:cNvPr>
          <p:cNvPicPr>
            <a:picLocks noChangeAspect="1"/>
          </p:cNvPicPr>
          <p:nvPr/>
        </p:nvPicPr>
        <p:blipFill>
          <a:blip r:embed="rId3"/>
          <a:stretch>
            <a:fillRect/>
          </a:stretch>
        </p:blipFill>
        <p:spPr>
          <a:xfrm>
            <a:off x="6842862" y="1291590"/>
            <a:ext cx="5316186" cy="4294998"/>
          </a:xfrm>
          <a:prstGeom prst="rect">
            <a:avLst/>
          </a:prstGeom>
        </p:spPr>
      </p:pic>
    </p:spTree>
    <p:extLst>
      <p:ext uri="{BB962C8B-B14F-4D97-AF65-F5344CB8AC3E}">
        <p14:creationId xmlns:p14="http://schemas.microsoft.com/office/powerpoint/2010/main" val="161565167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089CF-96CD-FBF3-AFCE-37007E1B3F90}"/>
              </a:ext>
            </a:extLst>
          </p:cNvPr>
          <p:cNvSpPr/>
          <p:nvPr/>
        </p:nvSpPr>
        <p:spPr bwMode="auto">
          <a:xfrm>
            <a:off x="3048000" y="1"/>
            <a:ext cx="8991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 name="Picture 4" descr="A room with a large blue and yellow room&#10;&#10;Description automatically generated with medium confidence">
            <a:extLst>
              <a:ext uri="{FF2B5EF4-FFF2-40B4-BE49-F238E27FC236}">
                <a16:creationId xmlns:a16="http://schemas.microsoft.com/office/drawing/2014/main" id="{22602D36-E893-C853-4B01-44BE67FF6FD1}"/>
              </a:ext>
            </a:extLst>
          </p:cNvPr>
          <p:cNvPicPr>
            <a:picLocks noChangeAspect="1"/>
          </p:cNvPicPr>
          <p:nvPr/>
        </p:nvPicPr>
        <p:blipFill rotWithShape="1">
          <a:blip r:embed="rId3">
            <a:duotone>
              <a:prstClr val="black"/>
              <a:srgbClr val="FF8989">
                <a:tint val="45000"/>
                <a:satMod val="400000"/>
              </a:srgbClr>
            </a:duotone>
            <a:extLst>
              <a:ext uri="{28A0092B-C50C-407E-A947-70E740481C1C}">
                <a14:useLocalDpi xmlns:a14="http://schemas.microsoft.com/office/drawing/2010/main" val="0"/>
              </a:ext>
            </a:extLst>
          </a:blip>
          <a:srcRect l="3370" b="7943"/>
          <a:stretch/>
        </p:blipFill>
        <p:spPr>
          <a:xfrm>
            <a:off x="-914400" y="12565"/>
            <a:ext cx="13106400" cy="6997835"/>
          </a:xfrm>
          <a:prstGeom prst="rect">
            <a:avLst/>
          </a:prstGeom>
        </p:spPr>
      </p:pic>
      <p:sp>
        <p:nvSpPr>
          <p:cNvPr id="2" name="Title 1">
            <a:extLst>
              <a:ext uri="{FF2B5EF4-FFF2-40B4-BE49-F238E27FC236}">
                <a16:creationId xmlns:a16="http://schemas.microsoft.com/office/drawing/2014/main" id="{2FB8CB93-DEC6-C0B7-0B2E-B11C91AC3A8A}"/>
              </a:ext>
            </a:extLst>
          </p:cNvPr>
          <p:cNvSpPr>
            <a:spLocks noGrp="1"/>
          </p:cNvSpPr>
          <p:nvPr>
            <p:ph type="title"/>
          </p:nvPr>
        </p:nvSpPr>
        <p:spPr>
          <a:xfrm>
            <a:off x="1600200" y="2415381"/>
            <a:ext cx="8991600" cy="2027238"/>
          </a:xfrm>
          <a:solidFill>
            <a:srgbClr val="321D1D">
              <a:alpha val="58000"/>
            </a:srgbClr>
          </a:solidFill>
        </p:spPr>
        <p:txBody>
          <a:bodyPr lIns="0" rIns="0" anchor="t" anchorCtr="0"/>
          <a:lstStyle/>
          <a:p>
            <a:pPr>
              <a:lnSpc>
                <a:spcPct val="150000"/>
              </a:lnSpc>
            </a:pPr>
            <a:r>
              <a:rPr lang="en-US" sz="2800" dirty="0">
                <a:solidFill>
                  <a:schemeClr val="bg1"/>
                </a:solidFill>
              </a:rPr>
              <a:t>Incident Commander Objectives Meeting</a:t>
            </a:r>
            <a:endParaRPr lang="en-US" b="0" dirty="0">
              <a:solidFill>
                <a:schemeClr val="bg1"/>
              </a:solidFill>
            </a:endParaRPr>
          </a:p>
        </p:txBody>
      </p:sp>
    </p:spTree>
    <p:extLst>
      <p:ext uri="{BB962C8B-B14F-4D97-AF65-F5344CB8AC3E}">
        <p14:creationId xmlns:p14="http://schemas.microsoft.com/office/powerpoint/2010/main" val="23459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1</a:t>
            </a:r>
            <a:r>
              <a:rPr lang="en-US" baseline="30000" dirty="0"/>
              <a:t>st</a:t>
            </a:r>
            <a:r>
              <a:rPr lang="en-US" dirty="0"/>
              <a:t> Hour Checklist</a:t>
            </a:r>
            <a:br>
              <a:rPr lang="en-US" dirty="0"/>
            </a:br>
            <a:r>
              <a:rPr lang="en-US" sz="2000" b="1" dirty="0">
                <a:solidFill>
                  <a:schemeClr val="accent2"/>
                </a:solidFill>
                <a:ea typeface="+mn-ea"/>
              </a:rPr>
              <a:t>Enabling Operations to initially respond and escalate events</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22</a:t>
            </a:fld>
            <a:endParaRPr lang="en-US" dirty="0"/>
          </a:p>
        </p:txBody>
      </p:sp>
      <p:pic>
        <p:nvPicPr>
          <p:cNvPr id="12" name="Picture 11" descr="Cartoon checklist and pencil">
            <a:extLst>
              <a:ext uri="{FF2B5EF4-FFF2-40B4-BE49-F238E27FC236}">
                <a16:creationId xmlns:a16="http://schemas.microsoft.com/office/drawing/2014/main" id="{262FB49A-005E-F148-3EDE-FEE3193A6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72" y="1242312"/>
            <a:ext cx="7037732" cy="5278299"/>
          </a:xfrm>
          <a:prstGeom prst="rect">
            <a:avLst/>
          </a:prstGeom>
        </p:spPr>
      </p:pic>
    </p:spTree>
    <p:extLst>
      <p:ext uri="{BB962C8B-B14F-4D97-AF65-F5344CB8AC3E}">
        <p14:creationId xmlns:p14="http://schemas.microsoft.com/office/powerpoint/2010/main" val="351998950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1</a:t>
            </a:r>
            <a:r>
              <a:rPr lang="en-US" baseline="30000" dirty="0"/>
              <a:t>st</a:t>
            </a:r>
            <a:r>
              <a:rPr lang="en-US" dirty="0"/>
              <a:t> Hour Checklist</a:t>
            </a:r>
            <a:br>
              <a:rPr lang="en-US" dirty="0"/>
            </a:br>
            <a:r>
              <a:rPr lang="en-US" sz="2000" b="1" dirty="0">
                <a:solidFill>
                  <a:schemeClr val="accent2"/>
                </a:solidFill>
                <a:ea typeface="+mn-ea"/>
              </a:rPr>
              <a:t>Helping you prepare operations to respond</a:t>
            </a:r>
          </a:p>
        </p:txBody>
      </p:sp>
      <p:sp>
        <p:nvSpPr>
          <p:cNvPr id="5" name="Content Placeholder 4">
            <a:extLst>
              <a:ext uri="{FF2B5EF4-FFF2-40B4-BE49-F238E27FC236}">
                <a16:creationId xmlns:a16="http://schemas.microsoft.com/office/drawing/2014/main" id="{A90E9D6B-826A-BDC6-CEF7-75ABB5587661}"/>
              </a:ext>
            </a:extLst>
          </p:cNvPr>
          <p:cNvSpPr>
            <a:spLocks noGrp="1"/>
          </p:cNvSpPr>
          <p:nvPr>
            <p:ph sz="half" idx="2"/>
          </p:nvPr>
        </p:nvSpPr>
        <p:spPr>
          <a:xfrm>
            <a:off x="6095999" y="1825625"/>
            <a:ext cx="5682143" cy="4351338"/>
          </a:xfrm>
        </p:spPr>
        <p:txBody>
          <a:bodyPr>
            <a:normAutofit fontScale="70000" lnSpcReduction="20000"/>
          </a:bodyPr>
          <a:lstStyle/>
          <a:p>
            <a:pPr marL="0" indent="0">
              <a:buNone/>
            </a:pPr>
            <a:r>
              <a:rPr lang="en-US" sz="3000" dirty="0"/>
              <a:t>Process</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Determine the type of problem:  system, component, vs. cyber AND impact</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If it is a cyber incident, collect forensic evidence</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Execute solutions to common problems</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Document info about problem, inventory, maps, etc.</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Es</a:t>
            </a:r>
            <a:r>
              <a:rPr lang="en-US" sz="2800" dirty="0">
                <a:effectLst/>
                <a:latin typeface="Calibri" panose="020F0502020204030204" pitchFamily="34" charset="0"/>
                <a:ea typeface="Calibri" panose="020F0502020204030204" pitchFamily="34" charset="0"/>
                <a:cs typeface="Times New Roman" panose="02020603050405020304" pitchFamily="18" charset="0"/>
              </a:rPr>
              <a:t>calate to support staff, if needed</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Isolate network based on cyber risks (OT network separation)</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Escalate to </a:t>
            </a:r>
            <a:r>
              <a:rPr lang="en-US" sz="2800" dirty="0">
                <a:latin typeface="Calibri" panose="020F0502020204030204" pitchFamily="34" charset="0"/>
                <a:ea typeface="Calibri" panose="020F0502020204030204" pitchFamily="34" charset="0"/>
                <a:cs typeface="Times New Roman" panose="02020603050405020304" pitchFamily="18" charset="0"/>
              </a:rPr>
              <a:t>IC if this appears to be an incident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B6957A6-C139-74DD-85EE-1018D1D884E1}"/>
              </a:ext>
            </a:extLst>
          </p:cNvPr>
          <p:cNvSpPr>
            <a:spLocks noGrp="1"/>
          </p:cNvSpPr>
          <p:nvPr>
            <p:ph sz="half" idx="1"/>
          </p:nvPr>
        </p:nvSpPr>
        <p:spPr>
          <a:xfrm>
            <a:off x="838199" y="1825625"/>
            <a:ext cx="5257800" cy="4351338"/>
          </a:xfrm>
        </p:spPr>
        <p:txBody>
          <a:bodyPr>
            <a:normAutofit fontScale="70000" lnSpcReduction="20000"/>
          </a:bodyPr>
          <a:lstStyle/>
          <a:p>
            <a:pPr marL="0" indent="0">
              <a:buSzPct val="100000"/>
              <a:buNone/>
            </a:pPr>
            <a:r>
              <a:rPr lang="en-US" sz="3000" dirty="0"/>
              <a:t>Preparation</a:t>
            </a:r>
          </a:p>
          <a:p>
            <a:pPr>
              <a:spcBef>
                <a:spcPts val="600"/>
              </a:spcBef>
              <a:spcAft>
                <a:spcPts val="600"/>
              </a:spcAft>
              <a:buSzPct val="100000"/>
            </a:pPr>
            <a:r>
              <a:rPr lang="en-US" dirty="0"/>
              <a:t>Identify common problems and possible solutions </a:t>
            </a:r>
          </a:p>
          <a:p>
            <a:pPr>
              <a:spcBef>
                <a:spcPts val="600"/>
              </a:spcBef>
              <a:spcAft>
                <a:spcPts val="600"/>
              </a:spcAft>
              <a:buSzPct val="100000"/>
            </a:pPr>
            <a:r>
              <a:rPr lang="en-US" dirty="0"/>
              <a:t>Define impacts of problem:  scope (what ops), impacts (safety, $$, etc.)</a:t>
            </a:r>
          </a:p>
          <a:p>
            <a:pPr>
              <a:spcBef>
                <a:spcPts val="600"/>
              </a:spcBef>
              <a:spcAft>
                <a:spcPts val="600"/>
              </a:spcAft>
              <a:buSzPct val="100000"/>
            </a:pPr>
            <a:r>
              <a:rPr lang="en-US" dirty="0"/>
              <a:t>Understand how to leverage an inventory (OT, IT, etc.), network/physical maps, etc.</a:t>
            </a:r>
          </a:p>
          <a:p>
            <a:pPr>
              <a:spcBef>
                <a:spcPts val="600"/>
              </a:spcBef>
              <a:spcAft>
                <a:spcPts val="600"/>
              </a:spcAft>
              <a:buSzPct val="100000"/>
            </a:pPr>
            <a:r>
              <a:rPr lang="en-US" dirty="0"/>
              <a:t>Document criteria when to escalate to support team(s) and their contact info based on type of problem</a:t>
            </a:r>
          </a:p>
          <a:p>
            <a:pPr>
              <a:spcBef>
                <a:spcPts val="600"/>
              </a:spcBef>
              <a:spcAft>
                <a:spcPts val="600"/>
              </a:spcAft>
              <a:buSzPct val="100000"/>
            </a:pPr>
            <a:r>
              <a:rPr lang="en-US" dirty="0"/>
              <a:t>Reference Containment processes (isolating OT networks)</a:t>
            </a:r>
          </a:p>
          <a:p>
            <a:pPr>
              <a:spcBef>
                <a:spcPts val="600"/>
              </a:spcBef>
              <a:spcAft>
                <a:spcPts val="600"/>
              </a:spcAft>
              <a:buSzPct val="100000"/>
            </a:pPr>
            <a:r>
              <a:rPr lang="en-US" dirty="0"/>
              <a:t>NOTE:  Escalation to IC, IC Declaration, Notification procedure template</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23</a:t>
            </a:fld>
            <a:endParaRPr lang="en-US" dirty="0"/>
          </a:p>
        </p:txBody>
      </p:sp>
    </p:spTree>
    <p:extLst>
      <p:ext uri="{BB962C8B-B14F-4D97-AF65-F5344CB8AC3E}">
        <p14:creationId xmlns:p14="http://schemas.microsoft.com/office/powerpoint/2010/main" val="407522433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Escalation and Notification then Declaration</a:t>
            </a:r>
            <a:br>
              <a:rPr lang="en-US" dirty="0"/>
            </a:br>
            <a:r>
              <a:rPr lang="en-US" sz="2000" b="1" dirty="0">
                <a:solidFill>
                  <a:schemeClr val="accent2"/>
                </a:solidFill>
                <a:ea typeface="+mn-ea"/>
              </a:rPr>
              <a:t>TIME: 24:00 (Midnight)</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24</a:t>
            </a:fld>
            <a:endParaRPr lang="en-US" dirty="0"/>
          </a:p>
        </p:txBody>
      </p:sp>
      <p:pic>
        <p:nvPicPr>
          <p:cNvPr id="9" name="Picture 8" descr="A diagram of a brief&#10;&#10;Description automatically generated with medium confidence">
            <a:extLst>
              <a:ext uri="{FF2B5EF4-FFF2-40B4-BE49-F238E27FC236}">
                <a16:creationId xmlns:a16="http://schemas.microsoft.com/office/drawing/2014/main" id="{0472DAB0-633D-E7E3-09BE-FE33024B4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369" y="235359"/>
            <a:ext cx="1561973" cy="2612930"/>
          </a:xfrm>
          <a:prstGeom prst="rect">
            <a:avLst/>
          </a:prstGeom>
        </p:spPr>
      </p:pic>
      <p:sp>
        <p:nvSpPr>
          <p:cNvPr id="14" name="Arrow: Right 13">
            <a:extLst>
              <a:ext uri="{FF2B5EF4-FFF2-40B4-BE49-F238E27FC236}">
                <a16:creationId xmlns:a16="http://schemas.microsoft.com/office/drawing/2014/main" id="{F61406D1-C859-76C6-E199-5049616BA6E6}"/>
              </a:ext>
            </a:extLst>
          </p:cNvPr>
          <p:cNvSpPr/>
          <p:nvPr/>
        </p:nvSpPr>
        <p:spPr>
          <a:xfrm rot="16200000">
            <a:off x="10784994" y="1392568"/>
            <a:ext cx="2499920" cy="3271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A6C5B247-09E1-9A07-3D12-D0D26FB85D37}"/>
              </a:ext>
            </a:extLst>
          </p:cNvPr>
          <p:cNvSpPr txBox="1">
            <a:spLocks/>
          </p:cNvSpPr>
          <p:nvPr/>
        </p:nvSpPr>
        <p:spPr>
          <a:xfrm>
            <a:off x="491490" y="1325562"/>
            <a:ext cx="9292590"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06" lvl="1" indent="-285750">
              <a:buFont typeface="Arial" panose="020B0604020202020204" pitchFamily="34" charset="0"/>
              <a:buChar char="•"/>
            </a:pPr>
            <a:r>
              <a:rPr lang="en-US" sz="2200" dirty="0">
                <a:solidFill>
                  <a:srgbClr val="000000"/>
                </a:solidFill>
                <a:latin typeface="Aptos" panose="020B0004020202020204" pitchFamily="34" charset="0"/>
              </a:rPr>
              <a:t>The Ship Master notifies fleet operations of the problem.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Fleet operations notify the fleet IT manager who then becomes involved in trying to troubleshoot the problem and recover the system.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Ship Master (as ICS4ICS Incident Commander) declares incident</a:t>
            </a:r>
          </a:p>
          <a:p>
            <a:pPr marL="742906" lvl="2" indent="-285750">
              <a:buFont typeface="Arial" panose="020B0604020202020204" pitchFamily="34" charset="0"/>
              <a:buChar char="•"/>
            </a:pPr>
            <a:r>
              <a:rPr lang="en-US" sz="2200" dirty="0">
                <a:solidFill>
                  <a:srgbClr val="000000"/>
                </a:solidFill>
                <a:latin typeface="Aptos" panose="020B0004020202020204" pitchFamily="34" charset="0"/>
              </a:rPr>
              <a:t>Based on Incident Declaration Procedures</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Ship Master identify ICS4ICS roles required to form ICS4ICS Team</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Critical staff are notified to join ICS4ICS team members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They are provided instructions to join the team based on Notification Procedures</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The Incident Commander works with the Planning Section Chief </a:t>
            </a:r>
          </a:p>
          <a:p>
            <a:pPr marL="285706" lvl="1" indent="-285750">
              <a:buFont typeface="Arial" panose="020B0604020202020204" pitchFamily="34" charset="0"/>
              <a:buChar char="•"/>
            </a:pPr>
            <a:r>
              <a:rPr lang="en-US" sz="2200" dirty="0">
                <a:solidFill>
                  <a:srgbClr val="000000"/>
                </a:solidFill>
                <a:latin typeface="Aptos" panose="020B0004020202020204" pitchFamily="34" charset="0"/>
              </a:rPr>
              <a:t>Document incident and prepare to on-board the ICS4ICS Team members</a:t>
            </a:r>
          </a:p>
          <a:p>
            <a:endParaRPr lang="en-US" dirty="0"/>
          </a:p>
        </p:txBody>
      </p:sp>
    </p:spTree>
    <p:extLst>
      <p:ext uri="{BB962C8B-B14F-4D97-AF65-F5344CB8AC3E}">
        <p14:creationId xmlns:p14="http://schemas.microsoft.com/office/powerpoint/2010/main" val="216193810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Incident Commander Objectives Meeting: Overview</a:t>
            </a:r>
            <a:br>
              <a:rPr lang="en-US" dirty="0"/>
            </a:br>
            <a:r>
              <a:rPr lang="en-US" sz="2000" b="1" dirty="0">
                <a:solidFill>
                  <a:schemeClr val="accent2"/>
                </a:solidFill>
                <a:ea typeface="+mn-ea"/>
              </a:rPr>
              <a:t>TIME: 01:00 (1AM)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25</a:t>
            </a:fld>
            <a:endParaRPr lang="en-US" dirty="0"/>
          </a:p>
        </p:txBody>
      </p:sp>
      <p:grpSp>
        <p:nvGrpSpPr>
          <p:cNvPr id="6" name="Group 5">
            <a:extLst>
              <a:ext uri="{FF2B5EF4-FFF2-40B4-BE49-F238E27FC236}">
                <a16:creationId xmlns:a16="http://schemas.microsoft.com/office/drawing/2014/main" id="{9B12F28B-C52C-C894-4746-EC12454D2C71}"/>
              </a:ext>
            </a:extLst>
          </p:cNvPr>
          <p:cNvGrpSpPr/>
          <p:nvPr/>
        </p:nvGrpSpPr>
        <p:grpSpPr>
          <a:xfrm>
            <a:off x="640646" y="1692198"/>
            <a:ext cx="4331100" cy="3909812"/>
            <a:chOff x="899926" y="1957588"/>
            <a:chExt cx="4331100" cy="3909812"/>
          </a:xfrm>
        </p:grpSpPr>
        <p:sp>
          <p:nvSpPr>
            <p:cNvPr id="11" name="Rectangle: Rounded Corners 10">
              <a:extLst>
                <a:ext uri="{FF2B5EF4-FFF2-40B4-BE49-F238E27FC236}">
                  <a16:creationId xmlns:a16="http://schemas.microsoft.com/office/drawing/2014/main" id="{80C254B9-F50E-8202-ECA5-BB8967ABB7F5}"/>
                </a:ext>
              </a:extLst>
            </p:cNvPr>
            <p:cNvSpPr/>
            <p:nvPr/>
          </p:nvSpPr>
          <p:spPr bwMode="auto">
            <a:xfrm>
              <a:off x="3402226" y="1959321"/>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2" name="Freeform: Shape 11">
              <a:extLst>
                <a:ext uri="{FF2B5EF4-FFF2-40B4-BE49-F238E27FC236}">
                  <a16:creationId xmlns:a16="http://schemas.microsoft.com/office/drawing/2014/main" id="{6292480F-6433-38E9-476D-12190F6DFA24}"/>
                </a:ext>
              </a:extLst>
            </p:cNvPr>
            <p:cNvSpPr/>
            <p:nvPr/>
          </p:nvSpPr>
          <p:spPr bwMode="auto">
            <a:xfrm>
              <a:off x="4759352" y="1959321"/>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13" name="Rectangle: Rounded Corners 12">
              <a:extLst>
                <a:ext uri="{FF2B5EF4-FFF2-40B4-BE49-F238E27FC236}">
                  <a16:creationId xmlns:a16="http://schemas.microsoft.com/office/drawing/2014/main" id="{68DADDFE-67BE-7F50-0ACC-743586E62551}"/>
                </a:ext>
              </a:extLst>
            </p:cNvPr>
            <p:cNvSpPr/>
            <p:nvPr/>
          </p:nvSpPr>
          <p:spPr bwMode="auto">
            <a:xfrm flipV="1">
              <a:off x="3402226" y="4246052"/>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1FC35CD8-D41A-CBD4-8817-97525BCB0423}"/>
                </a:ext>
              </a:extLst>
            </p:cNvPr>
            <p:cNvSpPr/>
            <p:nvPr/>
          </p:nvSpPr>
          <p:spPr bwMode="auto">
            <a:xfrm flipV="1">
              <a:off x="4759352" y="5391912"/>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15" name="Rectangle: Rounded Corners 14">
              <a:extLst>
                <a:ext uri="{FF2B5EF4-FFF2-40B4-BE49-F238E27FC236}">
                  <a16:creationId xmlns:a16="http://schemas.microsoft.com/office/drawing/2014/main" id="{03D8C060-4671-BDD1-3ED5-2151A060DCFB}"/>
                </a:ext>
              </a:extLst>
            </p:cNvPr>
            <p:cNvSpPr/>
            <p:nvPr/>
          </p:nvSpPr>
          <p:spPr bwMode="auto">
            <a:xfrm flipH="1">
              <a:off x="899926" y="1959321"/>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Freeform: Shape 15">
              <a:extLst>
                <a:ext uri="{FF2B5EF4-FFF2-40B4-BE49-F238E27FC236}">
                  <a16:creationId xmlns:a16="http://schemas.microsoft.com/office/drawing/2014/main" id="{3B182226-0C76-9728-5650-63664B6D4FBB}"/>
                </a:ext>
              </a:extLst>
            </p:cNvPr>
            <p:cNvSpPr/>
            <p:nvPr/>
          </p:nvSpPr>
          <p:spPr bwMode="auto">
            <a:xfrm flipH="1">
              <a:off x="899926" y="1957588"/>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17" name="Rectangle: Rounded Corners 16">
              <a:extLst>
                <a:ext uri="{FF2B5EF4-FFF2-40B4-BE49-F238E27FC236}">
                  <a16:creationId xmlns:a16="http://schemas.microsoft.com/office/drawing/2014/main" id="{13270F09-CC07-28CB-A638-E85753B81A5F}"/>
                </a:ext>
              </a:extLst>
            </p:cNvPr>
            <p:cNvSpPr/>
            <p:nvPr/>
          </p:nvSpPr>
          <p:spPr bwMode="auto">
            <a:xfrm flipH="1" flipV="1">
              <a:off x="899926" y="4246052"/>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7A562E52-1148-B402-E91C-E32CD8D158A8}"/>
                </a:ext>
              </a:extLst>
            </p:cNvPr>
            <p:cNvSpPr/>
            <p:nvPr/>
          </p:nvSpPr>
          <p:spPr bwMode="auto">
            <a:xfrm flipH="1" flipV="1">
              <a:off x="899926" y="5391912"/>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19" name="TextBox 18">
              <a:extLst>
                <a:ext uri="{FF2B5EF4-FFF2-40B4-BE49-F238E27FC236}">
                  <a16:creationId xmlns:a16="http://schemas.microsoft.com/office/drawing/2014/main" id="{C6A356C4-0A2A-3123-0B5E-0757243A8AB0}"/>
                </a:ext>
              </a:extLst>
            </p:cNvPr>
            <p:cNvSpPr txBox="1"/>
            <p:nvPr/>
          </p:nvSpPr>
          <p:spPr>
            <a:xfrm>
              <a:off x="3599127" y="2442601"/>
              <a:ext cx="1434998" cy="553998"/>
            </a:xfrm>
            <a:prstGeom prst="rect">
              <a:avLst/>
            </a:prstGeom>
            <a:noFill/>
          </p:spPr>
          <p:txBody>
            <a:bodyPr wrap="square" lIns="0" tIns="0" rIns="0" bIns="0" rtlCol="0">
              <a:spAutoFit/>
            </a:bodyPr>
            <a:lstStyle/>
            <a:p>
              <a:pPr algn="ctr"/>
              <a:r>
                <a:rPr lang="en-US" sz="1800" i="0" dirty="0">
                  <a:latin typeface="+mn-lt"/>
                  <a:ea typeface="Tahoma" panose="020B0604030504040204" pitchFamily="34" charset="0"/>
                  <a:cs typeface="Tahoma" panose="020B0604030504040204" pitchFamily="34" charset="0"/>
                </a:rPr>
                <a:t>Incident Chart or ICS-201</a:t>
              </a:r>
            </a:p>
          </p:txBody>
        </p:sp>
        <p:sp>
          <p:nvSpPr>
            <p:cNvPr id="20" name="TextBox 19">
              <a:extLst>
                <a:ext uri="{FF2B5EF4-FFF2-40B4-BE49-F238E27FC236}">
                  <a16:creationId xmlns:a16="http://schemas.microsoft.com/office/drawing/2014/main" id="{D8197689-3E1F-A163-F24B-EC21D4A4D851}"/>
                </a:ext>
              </a:extLst>
            </p:cNvPr>
            <p:cNvSpPr txBox="1"/>
            <p:nvPr/>
          </p:nvSpPr>
          <p:spPr>
            <a:xfrm>
              <a:off x="1208228" y="2442601"/>
              <a:ext cx="1241145" cy="830997"/>
            </a:xfrm>
            <a:prstGeom prst="rect">
              <a:avLst/>
            </a:prstGeom>
            <a:noFill/>
          </p:spPr>
          <p:txBody>
            <a:bodyPr wrap="square" lIns="0" tIns="0" rIns="0" bIns="0" rtlCol="0">
              <a:spAutoFit/>
            </a:bodyPr>
            <a:lstStyle/>
            <a:p>
              <a:pPr algn="ctr"/>
              <a:r>
                <a:rPr lang="en-US" sz="1800" i="0" dirty="0">
                  <a:latin typeface="+mn-lt"/>
                  <a:ea typeface="Tahoma" panose="020B0604030504040204" pitchFamily="34" charset="0"/>
                  <a:cs typeface="Tahoma" panose="020B0604030504040204" pitchFamily="34" charset="0"/>
                </a:rPr>
                <a:t>Ground Rules, Agenda</a:t>
              </a:r>
            </a:p>
          </p:txBody>
        </p:sp>
        <p:sp>
          <p:nvSpPr>
            <p:cNvPr id="21" name="TextBox 20">
              <a:extLst>
                <a:ext uri="{FF2B5EF4-FFF2-40B4-BE49-F238E27FC236}">
                  <a16:creationId xmlns:a16="http://schemas.microsoft.com/office/drawing/2014/main" id="{9EBFF1F2-F4C7-3EB3-0633-639D44AA9BC1}"/>
                </a:ext>
              </a:extLst>
            </p:cNvPr>
            <p:cNvSpPr txBox="1"/>
            <p:nvPr/>
          </p:nvSpPr>
          <p:spPr>
            <a:xfrm>
              <a:off x="3605796" y="4744923"/>
              <a:ext cx="1421661" cy="553998"/>
            </a:xfrm>
            <a:prstGeom prst="rect">
              <a:avLst/>
            </a:prstGeom>
            <a:noFill/>
          </p:spPr>
          <p:txBody>
            <a:bodyPr wrap="square" lIns="0" tIns="0" rIns="0" bIns="0" rtlCol="0">
              <a:spAutoFit/>
            </a:bodyPr>
            <a:lstStyle/>
            <a:p>
              <a:pPr algn="ctr"/>
              <a:r>
                <a:rPr lang="en-US" sz="1800" i="0" dirty="0">
                  <a:latin typeface="+mn-lt"/>
                  <a:ea typeface="Tahoma" panose="020B0604030504040204" pitchFamily="34" charset="0"/>
                  <a:cs typeface="Tahoma" panose="020B0604030504040204" pitchFamily="34" charset="0"/>
                </a:rPr>
                <a:t>CIR/IRT ICS-202 (series)</a:t>
              </a:r>
            </a:p>
          </p:txBody>
        </p:sp>
        <p:sp>
          <p:nvSpPr>
            <p:cNvPr id="22" name="TextBox 21">
              <a:extLst>
                <a:ext uri="{FF2B5EF4-FFF2-40B4-BE49-F238E27FC236}">
                  <a16:creationId xmlns:a16="http://schemas.microsoft.com/office/drawing/2014/main" id="{AE117D69-558E-5EAC-D56A-84DB5FB633F6}"/>
                </a:ext>
              </a:extLst>
            </p:cNvPr>
            <p:cNvSpPr txBox="1"/>
            <p:nvPr/>
          </p:nvSpPr>
          <p:spPr>
            <a:xfrm>
              <a:off x="1048044" y="4744923"/>
              <a:ext cx="1561513" cy="553998"/>
            </a:xfrm>
            <a:prstGeom prst="rect">
              <a:avLst/>
            </a:prstGeom>
            <a:noFill/>
          </p:spPr>
          <p:txBody>
            <a:bodyPr wrap="square" lIns="0" tIns="0" rIns="0" bIns="0" rtlCol="0">
              <a:spAutoFit/>
            </a:bodyPr>
            <a:lstStyle/>
            <a:p>
              <a:pPr algn="ctr"/>
              <a:r>
                <a:rPr lang="en-US" sz="1800" i="0" dirty="0">
                  <a:latin typeface="+mn-lt"/>
                  <a:ea typeface="Tahoma" panose="020B0604030504040204" pitchFamily="34" charset="0"/>
                  <a:cs typeface="Tahoma" panose="020B0604030504040204" pitchFamily="34" charset="0"/>
                </a:rPr>
                <a:t>Incident Objectives</a:t>
              </a:r>
            </a:p>
          </p:txBody>
        </p:sp>
        <p:grpSp>
          <p:nvGrpSpPr>
            <p:cNvPr id="23" name="Group 22">
              <a:extLst>
                <a:ext uri="{FF2B5EF4-FFF2-40B4-BE49-F238E27FC236}">
                  <a16:creationId xmlns:a16="http://schemas.microsoft.com/office/drawing/2014/main" id="{72ED49B7-A618-5615-C1C3-0DEAB08932F9}"/>
                </a:ext>
              </a:extLst>
            </p:cNvPr>
            <p:cNvGrpSpPr/>
            <p:nvPr/>
          </p:nvGrpSpPr>
          <p:grpSpPr>
            <a:xfrm>
              <a:off x="2256362" y="2917680"/>
              <a:ext cx="1629838" cy="1694199"/>
              <a:chOff x="2256362" y="2917680"/>
              <a:chExt cx="1629838" cy="1694199"/>
            </a:xfrm>
          </p:grpSpPr>
          <p:sp>
            <p:nvSpPr>
              <p:cNvPr id="24" name="Oval 23">
                <a:extLst>
                  <a:ext uri="{FF2B5EF4-FFF2-40B4-BE49-F238E27FC236}">
                    <a16:creationId xmlns:a16="http://schemas.microsoft.com/office/drawing/2014/main" id="{8F13A865-60E3-ECF1-1AA2-5357187E6F0B}"/>
                  </a:ext>
                </a:extLst>
              </p:cNvPr>
              <p:cNvSpPr/>
              <p:nvPr/>
            </p:nvSpPr>
            <p:spPr bwMode="auto">
              <a:xfrm>
                <a:off x="2256362" y="2917680"/>
                <a:ext cx="1629838" cy="1694199"/>
              </a:xfrm>
              <a:prstGeom prst="ellipse">
                <a:avLst/>
              </a:prstGeom>
              <a:solidFill>
                <a:schemeClr val="bg1"/>
              </a:solidFill>
              <a:ln w="60325" cap="flat" cmpd="sng" algn="ctr">
                <a:solidFill>
                  <a:srgbClr val="DA56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a:p>
            </p:txBody>
          </p:sp>
          <p:sp>
            <p:nvSpPr>
              <p:cNvPr id="25" name="TextBox 24">
                <a:extLst>
                  <a:ext uri="{FF2B5EF4-FFF2-40B4-BE49-F238E27FC236}">
                    <a16:creationId xmlns:a16="http://schemas.microsoft.com/office/drawing/2014/main" id="{B344AA88-D360-0E80-73F9-C422D2E29C43}"/>
                  </a:ext>
                </a:extLst>
              </p:cNvPr>
              <p:cNvSpPr txBox="1"/>
              <p:nvPr/>
            </p:nvSpPr>
            <p:spPr>
              <a:xfrm>
                <a:off x="2359197" y="3349281"/>
                <a:ext cx="1424167" cy="923330"/>
              </a:xfrm>
              <a:prstGeom prst="rect">
                <a:avLst/>
              </a:prstGeom>
              <a:noFill/>
              <a:ln>
                <a:noFill/>
              </a:ln>
            </p:spPr>
            <p:txBody>
              <a:bodyPr wrap="square" lIns="0" tIns="0" rIns="0" bIns="0" rtlCol="0">
                <a:spAutoFit/>
              </a:bodyPr>
              <a:lstStyle/>
              <a:p>
                <a:pPr algn="ctr"/>
                <a:r>
                  <a:rPr lang="en-US" sz="2000" i="0" dirty="0">
                    <a:latin typeface="+mn-lt"/>
                  </a:rPr>
                  <a:t>WHAT IS HAPPENING HERE</a:t>
                </a:r>
                <a:endParaRPr lang="en-US" sz="2000" i="0" dirty="0">
                  <a:latin typeface="+mn-lt"/>
                  <a:ea typeface="Tahoma" panose="020B0604030504040204" pitchFamily="34" charset="0"/>
                  <a:cs typeface="Tahoma" panose="020B0604030504040204" pitchFamily="34" charset="0"/>
                </a:endParaRPr>
              </a:p>
            </p:txBody>
          </p:sp>
        </p:grpSp>
      </p:grpSp>
      <p:pic>
        <p:nvPicPr>
          <p:cNvPr id="39" name="Picture 38">
            <a:extLst>
              <a:ext uri="{FF2B5EF4-FFF2-40B4-BE49-F238E27FC236}">
                <a16:creationId xmlns:a16="http://schemas.microsoft.com/office/drawing/2014/main" id="{E69F4D18-2042-140A-4CFA-BB53E846B53A}"/>
              </a:ext>
            </a:extLst>
          </p:cNvPr>
          <p:cNvPicPr>
            <a:picLocks noChangeAspect="1"/>
          </p:cNvPicPr>
          <p:nvPr/>
        </p:nvPicPr>
        <p:blipFill>
          <a:blip r:embed="rId3"/>
          <a:stretch>
            <a:fillRect/>
          </a:stretch>
        </p:blipFill>
        <p:spPr>
          <a:xfrm>
            <a:off x="5466035" y="1232939"/>
            <a:ext cx="6041660" cy="4962574"/>
          </a:xfrm>
          <a:prstGeom prst="rect">
            <a:avLst/>
          </a:prstGeom>
        </p:spPr>
      </p:pic>
    </p:spTree>
    <p:extLst>
      <p:ext uri="{BB962C8B-B14F-4D97-AF65-F5344CB8AC3E}">
        <p14:creationId xmlns:p14="http://schemas.microsoft.com/office/powerpoint/2010/main" val="330333976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23A16-CCB4-462D-A8D3-D5893CDF75BE}"/>
              </a:ext>
            </a:extLst>
          </p:cNvPr>
          <p:cNvSpPr>
            <a:spLocks noGrp="1"/>
          </p:cNvSpPr>
          <p:nvPr>
            <p:ph type="sldNum" sz="quarter" idx="12"/>
          </p:nvPr>
        </p:nvSpPr>
        <p:spPr>
          <a:xfrm>
            <a:off x="9020174" y="6356350"/>
            <a:ext cx="2543175" cy="568325"/>
          </a:xfrm>
        </p:spPr>
        <p:txBody>
          <a:bodyPr vert="horz" lIns="91440" tIns="45720" rIns="91440" bIns="45720" rtlCol="0" anchor="ctr"/>
          <a:lstStyle/>
          <a:p>
            <a:fld id="{CCC8D27F-96A1-4F8D-ACE6-8F31367008DD}" type="slidenum">
              <a:rPr lang="en-US"/>
              <a:pPr/>
              <a:t>26</a:t>
            </a:fld>
            <a:endParaRPr lang="en-US" dirty="0"/>
          </a:p>
        </p:txBody>
      </p:sp>
      <p:sp>
        <p:nvSpPr>
          <p:cNvPr id="3" name="Title 1">
            <a:extLst>
              <a:ext uri="{FF2B5EF4-FFF2-40B4-BE49-F238E27FC236}">
                <a16:creationId xmlns:a16="http://schemas.microsoft.com/office/drawing/2014/main" id="{5BAEAEAA-B736-4C2A-49DC-6AE27F71D96A}"/>
              </a:ext>
            </a:extLst>
          </p:cNvPr>
          <p:cNvSpPr txBox="1">
            <a:spLocks/>
          </p:cNvSpPr>
          <p:nvPr/>
        </p:nvSpPr>
        <p:spPr>
          <a:xfrm>
            <a:off x="571500" y="571500"/>
            <a:ext cx="10515600" cy="549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0" kern="1200">
                <a:solidFill>
                  <a:schemeClr val="tx2"/>
                </a:solidFill>
                <a:latin typeface="Arial" panose="020B0604020202020204" pitchFamily="34" charset="0"/>
                <a:ea typeface="+mj-ea"/>
                <a:cs typeface="Arial" panose="020B0604020202020204" pitchFamily="34" charset="0"/>
              </a:defRPr>
            </a:lvl1pPr>
          </a:lstStyle>
          <a:p>
            <a:pPr algn="l"/>
            <a:r>
              <a:rPr lang="en-US" sz="3200" dirty="0"/>
              <a:t>Incident Description</a:t>
            </a:r>
            <a:br>
              <a:rPr lang="en-US" dirty="0"/>
            </a:br>
            <a:r>
              <a:rPr lang="en-US" sz="2000" b="1" dirty="0">
                <a:solidFill>
                  <a:schemeClr val="accent2"/>
                </a:solidFill>
                <a:ea typeface="+mn-ea"/>
              </a:rPr>
              <a:t>TIME: 01:30 (1:30AM)</a:t>
            </a:r>
          </a:p>
        </p:txBody>
      </p:sp>
      <p:sp>
        <p:nvSpPr>
          <p:cNvPr id="5" name="Content Placeholder 2">
            <a:extLst>
              <a:ext uri="{FF2B5EF4-FFF2-40B4-BE49-F238E27FC236}">
                <a16:creationId xmlns:a16="http://schemas.microsoft.com/office/drawing/2014/main" id="{F635B144-7195-336A-AFF1-0E6DE64F5D77}"/>
              </a:ext>
            </a:extLst>
          </p:cNvPr>
          <p:cNvSpPr txBox="1">
            <a:spLocks/>
          </p:cNvSpPr>
          <p:nvPr/>
        </p:nvSpPr>
        <p:spPr>
          <a:xfrm>
            <a:off x="328256" y="1354818"/>
            <a:ext cx="4965104" cy="5138057"/>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spcAft>
                <a:spcPts val="1200"/>
              </a:spcAft>
              <a:buClr>
                <a:schemeClr val="accent2"/>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spcAft>
                <a:spcPts val="1200"/>
              </a:spcAft>
              <a:buClr>
                <a:schemeClr val="accent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spcAft>
                <a:spcPts val="1200"/>
              </a:spcAft>
              <a:buClr>
                <a:schemeClr val="accent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spcAft>
                <a:spcPts val="1200"/>
              </a:spcAft>
              <a:buClr>
                <a:schemeClr val="accent2"/>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spcAft>
                <a:spcPts val="1200"/>
              </a:spcAft>
              <a:buClr>
                <a:schemeClr val="accent2"/>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Summarize an overview of the incident which typically includes some form of a map</a:t>
            </a:r>
          </a:p>
          <a:p>
            <a:pPr marL="342900" indent="-342900" algn="l">
              <a:buFont typeface="Arial" panose="020B0604020202020204" pitchFamily="34" charset="0"/>
              <a:buChar char="•"/>
            </a:pPr>
            <a:r>
              <a:rPr lang="en-US" dirty="0"/>
              <a:t>This will be used to on-board people who join the ICS4ICS team and as the basis for internal, media, and other communications</a:t>
            </a:r>
          </a:p>
        </p:txBody>
      </p:sp>
      <p:pic>
        <p:nvPicPr>
          <p:cNvPr id="10" name="Picture 9">
            <a:extLst>
              <a:ext uri="{FF2B5EF4-FFF2-40B4-BE49-F238E27FC236}">
                <a16:creationId xmlns:a16="http://schemas.microsoft.com/office/drawing/2014/main" id="{DE326089-E18A-774E-7FD1-8DF26D74D385}"/>
              </a:ext>
            </a:extLst>
          </p:cNvPr>
          <p:cNvPicPr>
            <a:picLocks noChangeAspect="1"/>
          </p:cNvPicPr>
          <p:nvPr/>
        </p:nvPicPr>
        <p:blipFill>
          <a:blip r:embed="rId3"/>
          <a:stretch>
            <a:fillRect/>
          </a:stretch>
        </p:blipFill>
        <p:spPr>
          <a:xfrm>
            <a:off x="5281102" y="0"/>
            <a:ext cx="6806388" cy="6637284"/>
          </a:xfrm>
          <a:prstGeom prst="rect">
            <a:avLst/>
          </a:prstGeom>
        </p:spPr>
      </p:pic>
    </p:spTree>
    <p:extLst>
      <p:ext uri="{BB962C8B-B14F-4D97-AF65-F5344CB8AC3E}">
        <p14:creationId xmlns:p14="http://schemas.microsoft.com/office/powerpoint/2010/main" val="392962253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Create Objectives</a:t>
            </a:r>
            <a:br>
              <a:rPr lang="en-US" dirty="0"/>
            </a:br>
            <a:r>
              <a:rPr lang="en-US" sz="2000" b="1" dirty="0">
                <a:solidFill>
                  <a:schemeClr val="accent2"/>
                </a:solidFill>
                <a:ea typeface="+mn-ea"/>
              </a:rPr>
              <a:t>TIME: 01:30 (1:30AM) - ICS 201 Incident Briefing (Section 7: Objectives)</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27</a:t>
            </a:fld>
            <a:endParaRPr lang="en-US" dirty="0"/>
          </a:p>
        </p:txBody>
      </p:sp>
      <p:grpSp>
        <p:nvGrpSpPr>
          <p:cNvPr id="5" name="Group 4">
            <a:extLst>
              <a:ext uri="{FF2B5EF4-FFF2-40B4-BE49-F238E27FC236}">
                <a16:creationId xmlns:a16="http://schemas.microsoft.com/office/drawing/2014/main" id="{474189AF-D2DF-A4AB-9BD1-A4883EB36581}"/>
              </a:ext>
            </a:extLst>
          </p:cNvPr>
          <p:cNvGrpSpPr/>
          <p:nvPr/>
        </p:nvGrpSpPr>
        <p:grpSpPr>
          <a:xfrm>
            <a:off x="461432" y="1301294"/>
            <a:ext cx="10008029" cy="4985205"/>
            <a:chOff x="461432" y="1301295"/>
            <a:chExt cx="9420395" cy="4493474"/>
          </a:xfrm>
        </p:grpSpPr>
        <p:grpSp>
          <p:nvGrpSpPr>
            <p:cNvPr id="6" name="Group 5">
              <a:extLst>
                <a:ext uri="{FF2B5EF4-FFF2-40B4-BE49-F238E27FC236}">
                  <a16:creationId xmlns:a16="http://schemas.microsoft.com/office/drawing/2014/main" id="{E678D815-6512-5302-339E-4E5793EFA4BF}"/>
                </a:ext>
              </a:extLst>
            </p:cNvPr>
            <p:cNvGrpSpPr/>
            <p:nvPr/>
          </p:nvGrpSpPr>
          <p:grpSpPr>
            <a:xfrm>
              <a:off x="461432" y="1301295"/>
              <a:ext cx="9420395" cy="4493474"/>
              <a:chOff x="902507" y="1145327"/>
              <a:chExt cx="9420395" cy="4493474"/>
            </a:xfrm>
          </p:grpSpPr>
          <p:pic>
            <p:nvPicPr>
              <p:cNvPr id="8" name="Picture 7" descr="A screenshot of a notebook&#10;&#10;Description automatically generated">
                <a:extLst>
                  <a:ext uri="{FF2B5EF4-FFF2-40B4-BE49-F238E27FC236}">
                    <a16:creationId xmlns:a16="http://schemas.microsoft.com/office/drawing/2014/main" id="{28411B03-A095-7E28-42A6-6124E2B8D1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719"/>
              <a:stretch/>
            </p:blipFill>
            <p:spPr>
              <a:xfrm>
                <a:off x="902507" y="1145327"/>
                <a:ext cx="9420395" cy="4493474"/>
              </a:xfrm>
              <a:prstGeom prst="rect">
                <a:avLst/>
              </a:prstGeom>
            </p:spPr>
          </p:pic>
          <p:grpSp>
            <p:nvGrpSpPr>
              <p:cNvPr id="9" name="Group 8">
                <a:extLst>
                  <a:ext uri="{FF2B5EF4-FFF2-40B4-BE49-F238E27FC236}">
                    <a16:creationId xmlns:a16="http://schemas.microsoft.com/office/drawing/2014/main" id="{C2D48045-C1A0-FD14-F274-75C19259A443}"/>
                  </a:ext>
                </a:extLst>
              </p:cNvPr>
              <p:cNvGrpSpPr/>
              <p:nvPr/>
            </p:nvGrpSpPr>
            <p:grpSpPr>
              <a:xfrm>
                <a:off x="1244386" y="1830058"/>
                <a:ext cx="8831225" cy="265176"/>
                <a:chOff x="1244386" y="1830058"/>
                <a:chExt cx="8831225" cy="265176"/>
              </a:xfrm>
            </p:grpSpPr>
            <p:sp>
              <p:nvSpPr>
                <p:cNvPr id="10" name="Rectangle 9">
                  <a:extLst>
                    <a:ext uri="{FF2B5EF4-FFF2-40B4-BE49-F238E27FC236}">
                      <a16:creationId xmlns:a16="http://schemas.microsoft.com/office/drawing/2014/main" id="{3C9710E0-1870-EB83-7C3E-D36435A99B4C}"/>
                    </a:ext>
                  </a:extLst>
                </p:cNvPr>
                <p:cNvSpPr/>
                <p:nvPr/>
              </p:nvSpPr>
              <p:spPr bwMode="auto">
                <a:xfrm>
                  <a:off x="4178803" y="1830058"/>
                  <a:ext cx="25146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mn-lt"/>
                      <a:ea typeface="ＭＳ Ｐゴシック" pitchFamily="84" charset="-128"/>
                    </a:rPr>
                    <a:t>N/A</a:t>
                  </a:r>
                </a:p>
              </p:txBody>
            </p:sp>
            <p:sp>
              <p:nvSpPr>
                <p:cNvPr id="11" name="Rectangle 10">
                  <a:extLst>
                    <a:ext uri="{FF2B5EF4-FFF2-40B4-BE49-F238E27FC236}">
                      <a16:creationId xmlns:a16="http://schemas.microsoft.com/office/drawing/2014/main" id="{A29AF6A8-32B8-91C4-71DB-5C7A2E8064B4}"/>
                    </a:ext>
                  </a:extLst>
                </p:cNvPr>
                <p:cNvSpPr/>
                <p:nvPr/>
              </p:nvSpPr>
              <p:spPr bwMode="auto">
                <a:xfrm>
                  <a:off x="1244386" y="1830058"/>
                  <a:ext cx="25146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mn-lt"/>
                      <a:ea typeface="ＭＳ Ｐゴシック" pitchFamily="84" charset="-128"/>
                    </a:rPr>
                    <a:t>ICS4ICS WORKSHOP</a:t>
                  </a:r>
                </a:p>
              </p:txBody>
            </p:sp>
            <p:sp>
              <p:nvSpPr>
                <p:cNvPr id="12" name="Rectangle 11">
                  <a:extLst>
                    <a:ext uri="{FF2B5EF4-FFF2-40B4-BE49-F238E27FC236}">
                      <a16:creationId xmlns:a16="http://schemas.microsoft.com/office/drawing/2014/main" id="{5F243C48-6DCF-E98A-D917-C0EB585E780E}"/>
                    </a:ext>
                  </a:extLst>
                </p:cNvPr>
                <p:cNvSpPr/>
                <p:nvPr/>
              </p:nvSpPr>
              <p:spPr bwMode="auto">
                <a:xfrm>
                  <a:off x="7700664" y="1830058"/>
                  <a:ext cx="100584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mn-lt"/>
                      <a:ea typeface="ＭＳ Ｐゴシック" pitchFamily="84" charset="-128"/>
                    </a:rPr>
                    <a:t>09/19/2022</a:t>
                  </a:r>
                </a:p>
              </p:txBody>
            </p:sp>
            <p:sp>
              <p:nvSpPr>
                <p:cNvPr id="13" name="Rectangle 12">
                  <a:extLst>
                    <a:ext uri="{FF2B5EF4-FFF2-40B4-BE49-F238E27FC236}">
                      <a16:creationId xmlns:a16="http://schemas.microsoft.com/office/drawing/2014/main" id="{7DA5357A-BAD3-5E24-254D-604F83D6708F}"/>
                    </a:ext>
                  </a:extLst>
                </p:cNvPr>
                <p:cNvSpPr/>
                <p:nvPr/>
              </p:nvSpPr>
              <p:spPr bwMode="auto">
                <a:xfrm>
                  <a:off x="9161211" y="1830058"/>
                  <a:ext cx="9144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300" dirty="0"/>
                    <a:t>1</a:t>
                  </a:r>
                  <a:r>
                    <a:rPr lang="en-US" sz="1300" i="0" dirty="0">
                      <a:latin typeface="+mn-lt"/>
                    </a:rPr>
                    <a:t>:30 </a:t>
                  </a:r>
                  <a:r>
                    <a:rPr lang="en-US" sz="1300" dirty="0"/>
                    <a:t>A</a:t>
                  </a:r>
                  <a:r>
                    <a:rPr lang="en-US" sz="1300" i="0" dirty="0">
                      <a:latin typeface="+mn-lt"/>
                    </a:rPr>
                    <a:t>M</a:t>
                  </a:r>
                  <a:endParaRPr kumimoji="0" lang="en-US" sz="1300" b="0" i="0" u="none" strike="noStrike" cap="none" normalizeH="0" baseline="0" dirty="0">
                    <a:ln>
                      <a:noFill/>
                    </a:ln>
                    <a:solidFill>
                      <a:schemeClr val="tx1"/>
                    </a:solidFill>
                    <a:effectLst/>
                    <a:latin typeface="+mn-lt"/>
                    <a:ea typeface="ＭＳ Ｐゴシック" pitchFamily="84" charset="-128"/>
                  </a:endParaRPr>
                </a:p>
              </p:txBody>
            </p:sp>
          </p:grpSp>
        </p:grpSp>
        <p:sp>
          <p:nvSpPr>
            <p:cNvPr id="7" name="TextBox 6">
              <a:extLst>
                <a:ext uri="{FF2B5EF4-FFF2-40B4-BE49-F238E27FC236}">
                  <a16:creationId xmlns:a16="http://schemas.microsoft.com/office/drawing/2014/main" id="{ABAA4B26-B6C4-A48F-DA63-B036F47E4096}"/>
                </a:ext>
              </a:extLst>
            </p:cNvPr>
            <p:cNvSpPr txBox="1"/>
            <p:nvPr/>
          </p:nvSpPr>
          <p:spPr>
            <a:xfrm>
              <a:off x="1262471" y="3013846"/>
              <a:ext cx="7914865" cy="2136120"/>
            </a:xfrm>
            <a:prstGeom prst="rect">
              <a:avLst/>
            </a:prstGeom>
            <a:noFill/>
          </p:spPr>
          <p:txBody>
            <a:bodyPr wrap="square" lIns="0" tIns="0" rIns="0" bIns="0" rtlCol="0">
              <a:spAutoFit/>
            </a:bodyPr>
            <a:lstStyle/>
            <a:p>
              <a:pPr>
                <a:spcAft>
                  <a:spcPts val="600"/>
                </a:spcAft>
              </a:pPr>
              <a:r>
                <a:rPr lang="en-US" sz="1600" i="0" dirty="0">
                  <a:latin typeface="Arial Nova" panose="020F0502020204030204" pitchFamily="34" charset="0"/>
                  <a:ea typeface="Tahoma" panose="020B0604030504040204" pitchFamily="34" charset="0"/>
                  <a:cs typeface="Tahoma" panose="020B0604030504040204" pitchFamily="34" charset="0"/>
                </a:rPr>
                <a:t>Ensure safety of staff, Response Personnel and the public</a:t>
              </a:r>
            </a:p>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Protect the environment and critical infrastructure of the country</a:t>
              </a:r>
            </a:p>
            <a:p>
              <a:pPr>
                <a:spcAft>
                  <a:spcPts val="600"/>
                </a:spcAft>
              </a:pPr>
              <a:r>
                <a:rPr lang="en-US" sz="1600" i="0" dirty="0">
                  <a:latin typeface="Arial Nova" panose="020F0502020204030204" pitchFamily="34" charset="0"/>
                  <a:ea typeface="Tahoma" panose="020B0604030504040204" pitchFamily="34" charset="0"/>
                  <a:cs typeface="Tahoma" panose="020B0604030504040204" pitchFamily="34" charset="0"/>
                </a:rPr>
                <a:t>Coordinate incident response efforts with the USCG and other government parties</a:t>
              </a:r>
            </a:p>
            <a:p>
              <a:pPr>
                <a:spcAft>
                  <a:spcPts val="600"/>
                </a:spcAft>
              </a:pPr>
              <a:r>
                <a:rPr lang="en-US" sz="1600" i="0" dirty="0">
                  <a:latin typeface="Arial Nova" panose="020F0502020204030204" pitchFamily="34" charset="0"/>
                  <a:ea typeface="Tahoma" panose="020B0604030504040204" pitchFamily="34" charset="0"/>
                  <a:cs typeface="Tahoma" panose="020B0604030504040204" pitchFamily="34" charset="0"/>
                </a:rPr>
                <a:t>Maintain proper relationship with the press/media and provide necessary updates</a:t>
              </a:r>
            </a:p>
            <a:p>
              <a:pPr>
                <a:spcAft>
                  <a:spcPts val="600"/>
                </a:spcAft>
              </a:pPr>
              <a:r>
                <a:rPr lang="en-US" sz="1600" i="0" dirty="0">
                  <a:latin typeface="Arial Nova" panose="020F0502020204030204" pitchFamily="34" charset="0"/>
                  <a:ea typeface="Tahoma" panose="020B0604030504040204" pitchFamily="34" charset="0"/>
                  <a:cs typeface="Tahoma" panose="020B0604030504040204" pitchFamily="34" charset="0"/>
                </a:rPr>
                <a:t>Maintain proper relationship with the stakeholders and ensure adequate/timely updates and proper addressing of the stakeholders' interests</a:t>
              </a:r>
            </a:p>
            <a:p>
              <a:pPr>
                <a:spcAft>
                  <a:spcPts val="600"/>
                </a:spcAft>
              </a:pPr>
              <a:r>
                <a:rPr lang="en-US" sz="1600" i="0" dirty="0">
                  <a:latin typeface="Arial Nova" panose="020F0502020204030204" pitchFamily="34" charset="0"/>
                  <a:ea typeface="Tahoma" panose="020B0604030504040204" pitchFamily="34" charset="0"/>
                  <a:cs typeface="Tahoma" panose="020B0604030504040204" pitchFamily="34" charset="0"/>
                </a:rPr>
                <a:t>Determine incident mitigation/eradication course of action</a:t>
              </a:r>
            </a:p>
            <a:p>
              <a:pPr algn="ctr"/>
              <a:endParaRPr lang="en-US" sz="1200" i="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67546359"/>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Track Action Items</a:t>
            </a:r>
            <a:br>
              <a:rPr lang="en-US" dirty="0"/>
            </a:br>
            <a:r>
              <a:rPr lang="en-US" sz="2000" b="1" dirty="0">
                <a:solidFill>
                  <a:schemeClr val="accent2"/>
                </a:solidFill>
                <a:ea typeface="+mn-ea"/>
              </a:rPr>
              <a:t>ICS-233: Incident Open Action Tracker)</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28</a:t>
            </a:fld>
            <a:endParaRPr lang="en-US" dirty="0"/>
          </a:p>
        </p:txBody>
      </p:sp>
      <p:pic>
        <p:nvPicPr>
          <p:cNvPr id="6" name="Picture 5">
            <a:extLst>
              <a:ext uri="{FF2B5EF4-FFF2-40B4-BE49-F238E27FC236}">
                <a16:creationId xmlns:a16="http://schemas.microsoft.com/office/drawing/2014/main" id="{4E722BF9-9A7D-DC64-DF90-4C0C8C9BAF91}"/>
              </a:ext>
            </a:extLst>
          </p:cNvPr>
          <p:cNvPicPr>
            <a:picLocks noChangeAspect="1"/>
          </p:cNvPicPr>
          <p:nvPr/>
        </p:nvPicPr>
        <p:blipFill>
          <a:blip r:embed="rId3"/>
          <a:stretch>
            <a:fillRect/>
          </a:stretch>
        </p:blipFill>
        <p:spPr>
          <a:xfrm>
            <a:off x="109083" y="1347952"/>
            <a:ext cx="11973833" cy="3247697"/>
          </a:xfrm>
          <a:prstGeom prst="rect">
            <a:avLst/>
          </a:prstGeom>
        </p:spPr>
      </p:pic>
    </p:spTree>
    <p:extLst>
      <p:ext uri="{BB962C8B-B14F-4D97-AF65-F5344CB8AC3E}">
        <p14:creationId xmlns:p14="http://schemas.microsoft.com/office/powerpoint/2010/main" val="1878098967"/>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15EF-0D14-0735-0F3E-7ED50A079936}"/>
              </a:ext>
            </a:extLst>
          </p:cNvPr>
          <p:cNvSpPr>
            <a:spLocks noGrp="1"/>
          </p:cNvSpPr>
          <p:nvPr>
            <p:ph type="title"/>
          </p:nvPr>
        </p:nvSpPr>
        <p:spPr/>
        <p:txBody>
          <a:bodyPr/>
          <a:lstStyle/>
          <a:p>
            <a:r>
              <a:rPr lang="en-US" dirty="0"/>
              <a:t>US Coast Guard Reporting Expectations</a:t>
            </a:r>
            <a:br>
              <a:rPr kumimoji="0" lang="en-US" sz="3200" b="0" i="0" u="none" strike="noStrike" kern="1200" cap="none" spc="0" normalizeH="0" baseline="0" noProof="0" dirty="0">
                <a:ln>
                  <a:noFill/>
                </a:ln>
                <a:solidFill>
                  <a:srgbClr val="00507E"/>
                </a:solidFill>
                <a:effectLst/>
                <a:uLnTx/>
                <a:uFillTx/>
                <a:latin typeface="Arial" panose="020B0604020202020204" pitchFamily="34" charset="0"/>
                <a:ea typeface="+mj-ea"/>
                <a:cs typeface="Arial" panose="020B0604020202020204" pitchFamily="34" charset="0"/>
              </a:rPr>
            </a:br>
            <a:r>
              <a:rPr kumimoji="0" lang="en-US" sz="2000" b="1" i="0" u="none" strike="noStrike" kern="1200" cap="none" spc="0" normalizeH="0" baseline="0" noProof="0" dirty="0">
                <a:ln>
                  <a:noFill/>
                </a:ln>
                <a:solidFill>
                  <a:srgbClr val="499944"/>
                </a:solidFill>
                <a:effectLst/>
                <a:uLnTx/>
                <a:uFillTx/>
                <a:latin typeface="Arial" panose="020B0604020202020204" pitchFamily="34" charset="0"/>
                <a:ea typeface="+mj-ea"/>
                <a:cs typeface="Arial" panose="020B0604020202020204" pitchFamily="34" charset="0"/>
              </a:rPr>
              <a:t>Understanding USCG Reporting Expectation based the exercise scenario</a:t>
            </a:r>
            <a:endParaRPr lang="en-US" dirty="0"/>
          </a:p>
        </p:txBody>
      </p:sp>
      <p:sp>
        <p:nvSpPr>
          <p:cNvPr id="3" name="Content Placeholder 2">
            <a:extLst>
              <a:ext uri="{FF2B5EF4-FFF2-40B4-BE49-F238E27FC236}">
                <a16:creationId xmlns:a16="http://schemas.microsoft.com/office/drawing/2014/main" id="{C36547A0-57E2-0A28-5F85-09B144B0257E}"/>
              </a:ext>
            </a:extLst>
          </p:cNvPr>
          <p:cNvSpPr>
            <a:spLocks noGrp="1"/>
          </p:cNvSpPr>
          <p:nvPr>
            <p:ph idx="1"/>
          </p:nvPr>
        </p:nvSpPr>
        <p:spPr/>
        <p:txBody>
          <a:bodyPr/>
          <a:lstStyle/>
          <a:p>
            <a:r>
              <a:rPr lang="en-US" dirty="0"/>
              <a:t>LCDR Hillary Adams</a:t>
            </a:r>
          </a:p>
          <a:p>
            <a:r>
              <a:rPr lang="en-US" dirty="0"/>
              <a:t>Maritime Cyber Readiness Branch (MCRB)​</a:t>
            </a:r>
          </a:p>
          <a:p>
            <a:r>
              <a:rPr lang="en-US" dirty="0"/>
              <a:t>CGCYBER Command</a:t>
            </a:r>
          </a:p>
          <a:p>
            <a:endParaRPr lang="en-US" dirty="0"/>
          </a:p>
        </p:txBody>
      </p:sp>
      <p:sp>
        <p:nvSpPr>
          <p:cNvPr id="4" name="Slide Number Placeholder 3">
            <a:extLst>
              <a:ext uri="{FF2B5EF4-FFF2-40B4-BE49-F238E27FC236}">
                <a16:creationId xmlns:a16="http://schemas.microsoft.com/office/drawing/2014/main" id="{63D97187-92D9-0AB9-BBD1-258B37784752}"/>
              </a:ext>
            </a:extLst>
          </p:cNvPr>
          <p:cNvSpPr>
            <a:spLocks noGrp="1"/>
          </p:cNvSpPr>
          <p:nvPr>
            <p:ph type="sldNum" sz="quarter" idx="12"/>
          </p:nvPr>
        </p:nvSpPr>
        <p:spPr/>
        <p:txBody>
          <a:bodyPr/>
          <a:lstStyle/>
          <a:p>
            <a:fld id="{BA9E7A68-22E0-4AF7-ABFA-073EDD4BDE22}" type="slidenum">
              <a:rPr lang="en-US" smtClean="0"/>
              <a:t>29</a:t>
            </a:fld>
            <a:endParaRPr lang="en-US" dirty="0"/>
          </a:p>
        </p:txBody>
      </p:sp>
      <p:pic>
        <p:nvPicPr>
          <p:cNvPr id="1026" name="Picture 2" descr="U.S. Coast Guard Cyber Command">
            <a:extLst>
              <a:ext uri="{FF2B5EF4-FFF2-40B4-BE49-F238E27FC236}">
                <a16:creationId xmlns:a16="http://schemas.microsoft.com/office/drawing/2014/main" id="{E8E7D089-68E2-F32C-BAA1-CE38A97B9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460" y="1825625"/>
            <a:ext cx="4238740" cy="402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01921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a:extLst>
              <a:ext uri="{FF2B5EF4-FFF2-40B4-BE49-F238E27FC236}">
                <a16:creationId xmlns:a16="http://schemas.microsoft.com/office/drawing/2014/main" id="{E242DA19-AD5D-A4E6-1D90-A940738DC3C6}"/>
              </a:ext>
            </a:extLst>
          </p:cNvPr>
          <p:cNvSpPr>
            <a:spLocks noGrp="1" noChangeArrowheads="1"/>
          </p:cNvSpPr>
          <p:nvPr>
            <p:ph idx="1"/>
          </p:nvPr>
        </p:nvSpPr>
        <p:spPr>
          <a:xfrm>
            <a:off x="409575" y="657225"/>
            <a:ext cx="8062621" cy="5500688"/>
          </a:xfrm>
        </p:spPr>
        <p:txBody>
          <a:bodyPr>
            <a:normAutofit fontScale="62500" lnSpcReduction="20000"/>
          </a:bodyPr>
          <a:lstStyle/>
          <a:p>
            <a:pPr marL="0" indent="0" eaLnBrk="1" hangingPunct="1">
              <a:buNone/>
            </a:pPr>
            <a:r>
              <a:rPr lang="en-US" altLang="en-US" sz="3200" dirty="0"/>
              <a:t>LCDR Hillary Adams is the Maritime Cyber Readiness Branch Chief at Coast Guard Cyber Command (CGCYBER) in Washington, DC.  In this role she directs support to the Marine Transportation System (MTS), investigates cyber incidents affecting vessels and MTSA regulated facilities, and liaises with industry partners to share information and protect MTS critical infrastructure.  </a:t>
            </a:r>
          </a:p>
          <a:p>
            <a:pPr marL="0" indent="0" eaLnBrk="1" hangingPunct="1">
              <a:buNone/>
            </a:pPr>
            <a:r>
              <a:rPr lang="en-US" altLang="en-US" sz="3200" dirty="0"/>
              <a:t>LCDR Adams has previously served at the USCG Cybersecurity Policy and Program Management Office (CG-62), Sector Northern New England, Maritime Intelligence Fusion Center Pacific (MIFC PAC), and as a Deck Watch Officer on CGC MOHAWK homeported in Key West, FL.  </a:t>
            </a:r>
          </a:p>
          <a:p>
            <a:pPr marL="0" indent="0" eaLnBrk="1" hangingPunct="1">
              <a:buNone/>
            </a:pPr>
            <a:r>
              <a:rPr lang="en-US" altLang="en-US" sz="3200" dirty="0"/>
              <a:t>LCDR Adams earned a Bachelor of Science degree in Marine Environmental Science from the Coast Guard Academy in 2011 and a Master of Science degree in Management of Information Technology from the University of Virginia in 2020. Her professional certifications include DHS Program Manager Level II, Contracting Officer Representative (COR), ISACA Certified Information Security Manager (CISM), and ISC2 Certified Cloud Security Professional (CCSP).</a:t>
            </a:r>
          </a:p>
        </p:txBody>
      </p:sp>
      <p:pic>
        <p:nvPicPr>
          <p:cNvPr id="3" name="Picture 2" descr="A person in uniform standing in front of pink flowers&#10;&#10;Description automatically generated">
            <a:extLst>
              <a:ext uri="{FF2B5EF4-FFF2-40B4-BE49-F238E27FC236}">
                <a16:creationId xmlns:a16="http://schemas.microsoft.com/office/drawing/2014/main" id="{132076B6-AF07-BD2E-6F15-CE621D113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733" y="284480"/>
            <a:ext cx="3711786" cy="2783840"/>
          </a:xfrm>
          <a:prstGeom prst="rect">
            <a:avLst/>
          </a:prstGeom>
        </p:spPr>
      </p:pic>
    </p:spTree>
    <p:extLst>
      <p:ext uri="{BB962C8B-B14F-4D97-AF65-F5344CB8AC3E}">
        <p14:creationId xmlns:p14="http://schemas.microsoft.com/office/powerpoint/2010/main" val="4016845968"/>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Executive Order on Amending Regulations</a:t>
            </a:r>
            <a:br>
              <a:rPr lang="en-US" dirty="0"/>
            </a:br>
            <a:r>
              <a:rPr lang="en-US" sz="2000" b="1" dirty="0">
                <a:solidFill>
                  <a:schemeClr val="accent2"/>
                </a:solidFill>
                <a:ea typeface="+mn-ea"/>
              </a:rPr>
              <a:t>Safeguarding of Vessels, Harbors, Ports, and Waterfront Facilities of USA</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97330"/>
            <a:ext cx="11049000" cy="4679633"/>
          </a:xfrm>
        </p:spPr>
        <p:txBody>
          <a:bodyPr>
            <a:normAutofit/>
          </a:bodyPr>
          <a:lstStyle/>
          <a:p>
            <a:pPr marL="0" indent="0">
              <a:spcBef>
                <a:spcPts val="0"/>
              </a:spcBef>
              <a:buNone/>
            </a:pPr>
            <a:r>
              <a:rPr lang="en-US" sz="2200" dirty="0">
                <a:effectLst/>
                <a:latin typeface="Calibri" panose="020F0502020204030204" pitchFamily="34" charset="0"/>
                <a:ea typeface="Aptos" panose="020B0004020202020204" pitchFamily="34" charset="0"/>
                <a:cs typeface="Aptos" panose="020B0004020202020204" pitchFamily="34" charset="0"/>
              </a:rPr>
              <a:t>On February 21, 2024, the Executive Order on Amending Regulations Relating to the Safeguarding of Vessels, Harbors, Ports, and Waterfront Facilities of the United States amended 33 CFR Part 6. </a:t>
            </a:r>
          </a:p>
          <a:p>
            <a:pPr marL="346075" indent="-346075">
              <a:spcBef>
                <a:spcPts val="0"/>
              </a:spcBef>
            </a:pPr>
            <a:r>
              <a:rPr lang="en-US" sz="2200" dirty="0">
                <a:effectLst/>
                <a:latin typeface="Calibri" panose="020F0502020204030204" pitchFamily="34" charset="0"/>
                <a:ea typeface="Aptos" panose="020B0004020202020204" pitchFamily="34" charset="0"/>
                <a:cs typeface="Aptos" panose="020B0004020202020204" pitchFamily="34" charset="0"/>
              </a:rPr>
              <a:t>Added a definition for “</a:t>
            </a:r>
            <a:r>
              <a:rPr lang="en-US" sz="2200" b="1" dirty="0">
                <a:effectLst/>
                <a:latin typeface="Calibri" panose="020F0502020204030204" pitchFamily="34" charset="0"/>
                <a:ea typeface="Aptos" panose="020B0004020202020204" pitchFamily="34" charset="0"/>
                <a:cs typeface="Aptos" panose="020B0004020202020204" pitchFamily="34" charset="0"/>
              </a:rPr>
              <a:t>cyber incident</a:t>
            </a:r>
            <a:r>
              <a:rPr lang="en-US" sz="2200" dirty="0">
                <a:effectLst/>
                <a:latin typeface="Calibri" panose="020F0502020204030204" pitchFamily="34" charset="0"/>
                <a:ea typeface="Aptos" panose="020B0004020202020204" pitchFamily="34" charset="0"/>
                <a:cs typeface="Aptos" panose="020B0004020202020204" pitchFamily="34" charset="0"/>
              </a:rPr>
              <a:t>” and created a requirement to report evidence of an actual or threatened cyber incident involving or endangering any vessel, harbor, port, or waterfront facility to the Coast Guard, the Federal Bureau of Investigation (FBI), and the Cybersecurity and Infrastructure Security Agency (CISA).  This was among other provisions. </a:t>
            </a:r>
          </a:p>
          <a:p>
            <a:pPr marL="346075" indent="-346075">
              <a:spcBef>
                <a:spcPts val="0"/>
              </a:spcBef>
            </a:pPr>
            <a:r>
              <a:rPr lang="en-US" sz="2200" dirty="0">
                <a:effectLst/>
                <a:latin typeface="Calibri" panose="020F0502020204030204" pitchFamily="34" charset="0"/>
                <a:ea typeface="Aptos" panose="020B0004020202020204" pitchFamily="34" charset="0"/>
                <a:cs typeface="Aptos" panose="020B0004020202020204" pitchFamily="34" charset="0"/>
              </a:rPr>
              <a:t>The broad applicability of 33 CFR Part 6 and the new definition of a cyber incident created an overlap with existing MTSA reporting requirements. </a:t>
            </a:r>
          </a:p>
          <a:p>
            <a:pPr marL="346075" indent="-346075">
              <a:spcBef>
                <a:spcPts val="0"/>
              </a:spcBef>
            </a:pPr>
            <a:r>
              <a:rPr lang="en-US" sz="2200" dirty="0">
                <a:effectLst/>
                <a:latin typeface="Calibri" panose="020F0502020204030204" pitchFamily="34" charset="0"/>
                <a:ea typeface="Aptos" panose="020B0004020202020204" pitchFamily="34" charset="0"/>
                <a:cs typeface="Aptos" panose="020B0004020202020204" pitchFamily="34" charset="0"/>
              </a:rPr>
              <a:t>NVIC 02-24 provides clarification on the reporting requirements identified in 33 CFR Part 101 and 33 CFR Part 6.</a:t>
            </a:r>
            <a:endParaRPr lang="en-US" sz="2200" dirty="0">
              <a:effectLst/>
              <a:latin typeface="Aptos" panose="020B0004020202020204" pitchFamily="34" charset="0"/>
              <a:ea typeface="Aptos" panose="020B0004020202020204" pitchFamily="34" charset="0"/>
              <a:cs typeface="Aptos" panose="020B0004020202020204" pitchFamily="34" charset="0"/>
            </a:endParaRPr>
          </a:p>
          <a:p>
            <a:pPr marL="346075" indent="-346075">
              <a:spcBef>
                <a:spcPts val="0"/>
              </a:spcBef>
              <a:spcAft>
                <a:spcPts val="1200"/>
              </a:spcAft>
              <a:buClr>
                <a:schemeClr val="accent2"/>
              </a:buClr>
            </a:pPr>
            <a:endParaRPr lang="en-US" dirty="0">
              <a:solidFill>
                <a:schemeClr val="accent3">
                  <a:lumMod val="60000"/>
                  <a:lumOff val="4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30</a:t>
            </a:fld>
            <a:endParaRPr lang="en-US" dirty="0"/>
          </a:p>
        </p:txBody>
      </p:sp>
    </p:spTree>
    <p:extLst>
      <p:ext uri="{BB962C8B-B14F-4D97-AF65-F5344CB8AC3E}">
        <p14:creationId xmlns:p14="http://schemas.microsoft.com/office/powerpoint/2010/main" val="331840482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Reporting Requirements for MTSA-Regulated entities</a:t>
            </a:r>
            <a:br>
              <a:rPr lang="en-US" dirty="0"/>
            </a:br>
            <a:r>
              <a:rPr lang="en-US" sz="2000" b="1" dirty="0">
                <a:solidFill>
                  <a:schemeClr val="accent2"/>
                </a:solidFill>
                <a:ea typeface="+mn-ea"/>
              </a:rPr>
              <a:t>Navigation and Vessel Inspection Circular No. 02-24 </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97330"/>
            <a:ext cx="11049000" cy="4679633"/>
          </a:xfrm>
        </p:spPr>
        <p:txBody>
          <a:bodyPr>
            <a:normAutofit fontScale="47500" lnSpcReduction="20000"/>
          </a:bodyPr>
          <a:lstStyle/>
          <a:p>
            <a:pPr marL="0" indent="0">
              <a:spcBef>
                <a:spcPts val="0"/>
              </a:spcBef>
              <a:buNone/>
            </a:pPr>
            <a:r>
              <a:rPr lang="en-US" sz="3300" dirty="0">
                <a:effectLst/>
                <a:latin typeface="Aptos" panose="020B0004020202020204" pitchFamily="34" charset="0"/>
                <a:ea typeface="Aptos" panose="020B0004020202020204" pitchFamily="34" charset="0"/>
                <a:cs typeface="Aptos" panose="020B0004020202020204" pitchFamily="34" charset="0"/>
              </a:rPr>
              <a:t>Vessel Inspection Circular No. 02-24 (NVIC 02-24) outlines the reporting requirements for MTSA-Regulated Entities: </a:t>
            </a:r>
          </a:p>
          <a:p>
            <a:pPr marL="346075" indent="-346075">
              <a:spcBef>
                <a:spcPts val="0"/>
              </a:spcBef>
            </a:pPr>
            <a:r>
              <a:rPr lang="en-US" sz="3300" dirty="0">
                <a:effectLst/>
                <a:latin typeface="Aptos" panose="020B0004020202020204" pitchFamily="34" charset="0"/>
                <a:ea typeface="Aptos" panose="020B0004020202020204" pitchFamily="34" charset="0"/>
                <a:cs typeface="Aptos" panose="020B0004020202020204" pitchFamily="34" charset="0"/>
              </a:rPr>
              <a:t>An owner or operator of a vessel, facility, or Outer Continental Shelf facility that is required to maintain an approved security plan in accordance with MTSA “shall, without delay, report activities that may result in a</a:t>
            </a:r>
            <a:r>
              <a:rPr lang="en-US" sz="3300" dirty="0">
                <a:latin typeface="Aptos" panose="020B0004020202020204" pitchFamily="34" charset="0"/>
                <a:ea typeface="Aptos" panose="020B0004020202020204" pitchFamily="34" charset="0"/>
                <a:cs typeface="Aptos" panose="020B0004020202020204" pitchFamily="34" charset="0"/>
              </a:rPr>
              <a:t> Transportation Security Incident (</a:t>
            </a:r>
            <a:r>
              <a:rPr lang="en-US" sz="3300" dirty="0">
                <a:effectLst/>
                <a:latin typeface="Aptos" panose="020B0004020202020204" pitchFamily="34" charset="0"/>
                <a:ea typeface="Aptos" panose="020B0004020202020204" pitchFamily="34" charset="0"/>
                <a:cs typeface="Aptos" panose="020B0004020202020204" pitchFamily="34" charset="0"/>
              </a:rPr>
              <a:t>TSI) to the National Response Center (NRC), including BOS (Breach of Security) or SA (Suspicious Activity)”. </a:t>
            </a:r>
          </a:p>
          <a:p>
            <a:pPr marL="346075" indent="-346075">
              <a:spcBef>
                <a:spcPts val="0"/>
              </a:spcBef>
            </a:pPr>
            <a:r>
              <a:rPr lang="en-US" sz="3300" dirty="0">
                <a:latin typeface="Aptos" panose="020B0004020202020204" pitchFamily="34" charset="0"/>
                <a:ea typeface="Aptos" panose="020B0004020202020204" pitchFamily="34" charset="0"/>
                <a:cs typeface="Aptos" panose="020B0004020202020204" pitchFamily="34" charset="0"/>
              </a:rPr>
              <a:t>A </a:t>
            </a:r>
            <a:r>
              <a:rPr lang="en-US" sz="3300" b="1" dirty="0">
                <a:latin typeface="Aptos" panose="020B0004020202020204" pitchFamily="34" charset="0"/>
                <a:ea typeface="Aptos" panose="020B0004020202020204" pitchFamily="34" charset="0"/>
                <a:cs typeface="Aptos" panose="020B0004020202020204" pitchFamily="34" charset="0"/>
              </a:rPr>
              <a:t>Transportation Security Incident </a:t>
            </a:r>
            <a:r>
              <a:rPr lang="en-US" sz="3300" dirty="0">
                <a:latin typeface="Aptos" panose="020B0004020202020204" pitchFamily="34" charset="0"/>
                <a:ea typeface="Aptos" panose="020B0004020202020204" pitchFamily="34" charset="0"/>
                <a:cs typeface="Aptos" panose="020B0004020202020204" pitchFamily="34" charset="0"/>
              </a:rPr>
              <a:t>(TSI) is defined as a security incident resulting in a significant loss of life, environmental damage, transportation system disruption, or economic disruption in a particular area.</a:t>
            </a:r>
            <a:endParaRPr lang="en-US" sz="3300" dirty="0">
              <a:effectLst/>
              <a:latin typeface="Aptos" panose="020B0004020202020204" pitchFamily="34" charset="0"/>
              <a:ea typeface="Aptos" panose="020B0004020202020204" pitchFamily="34" charset="0"/>
              <a:cs typeface="Aptos" panose="020B0004020202020204" pitchFamily="34" charset="0"/>
            </a:endParaRPr>
          </a:p>
          <a:p>
            <a:pPr marL="346075" indent="-346075">
              <a:spcBef>
                <a:spcPts val="0"/>
              </a:spcBef>
            </a:pPr>
            <a:r>
              <a:rPr lang="en-US" sz="3300" dirty="0">
                <a:effectLst/>
                <a:latin typeface="Aptos" panose="020B0004020202020204" pitchFamily="34" charset="0"/>
                <a:ea typeface="Aptos" panose="020B0004020202020204" pitchFamily="34" charset="0"/>
                <a:cs typeface="Aptos" panose="020B0004020202020204" pitchFamily="34" charset="0"/>
              </a:rPr>
              <a:t>A </a:t>
            </a:r>
            <a:r>
              <a:rPr lang="en-US" sz="3300" b="1" dirty="0">
                <a:effectLst/>
                <a:latin typeface="Aptos" panose="020B0004020202020204" pitchFamily="34" charset="0"/>
                <a:ea typeface="Aptos" panose="020B0004020202020204" pitchFamily="34" charset="0"/>
                <a:cs typeface="Aptos" panose="020B0004020202020204" pitchFamily="34" charset="0"/>
              </a:rPr>
              <a:t>Breach of Security </a:t>
            </a:r>
            <a:r>
              <a:rPr lang="en-US" sz="3300" dirty="0">
                <a:effectLst/>
                <a:latin typeface="Aptos" panose="020B0004020202020204" pitchFamily="34" charset="0"/>
                <a:ea typeface="Aptos" panose="020B0004020202020204" pitchFamily="34" charset="0"/>
                <a:cs typeface="Aptos" panose="020B0004020202020204" pitchFamily="34" charset="0"/>
              </a:rPr>
              <a:t>(BOS) is defined as “an incident that has not resulted in a TSI, in which security measures have been circumvented, eluded, or violated.”</a:t>
            </a:r>
          </a:p>
          <a:p>
            <a:pPr marL="346075" indent="-346075">
              <a:spcBef>
                <a:spcPts val="0"/>
              </a:spcBef>
            </a:pPr>
            <a:r>
              <a:rPr lang="en-US" sz="3300" b="1" dirty="0">
                <a:effectLst/>
                <a:latin typeface="Aptos" panose="020B0004020202020204" pitchFamily="34" charset="0"/>
                <a:ea typeface="Aptos" panose="020B0004020202020204" pitchFamily="34" charset="0"/>
                <a:cs typeface="Aptos" panose="020B0004020202020204" pitchFamily="34" charset="0"/>
              </a:rPr>
              <a:t>Suspicious Activity </a:t>
            </a:r>
            <a:r>
              <a:rPr lang="en-US" sz="3300" dirty="0">
                <a:effectLst/>
                <a:latin typeface="Aptos" panose="020B0004020202020204" pitchFamily="34" charset="0"/>
                <a:ea typeface="Aptos" panose="020B0004020202020204" pitchFamily="34" charset="0"/>
                <a:cs typeface="Aptos" panose="020B0004020202020204" pitchFamily="34" charset="0"/>
              </a:rPr>
              <a:t>(SA) is defined as “an activity that may result in a TSI” or “observed behavior reasonably indicative of pre-operational planning related to terrorism or criminal activity.”</a:t>
            </a:r>
            <a:br>
              <a:rPr lang="en-US" sz="3300" dirty="0">
                <a:effectLst/>
                <a:latin typeface="Aptos" panose="020B0004020202020204" pitchFamily="34" charset="0"/>
                <a:ea typeface="Aptos" panose="020B0004020202020204" pitchFamily="34" charset="0"/>
                <a:cs typeface="Aptos" panose="020B0004020202020204" pitchFamily="34" charset="0"/>
              </a:rPr>
            </a:br>
            <a:endParaRPr lang="en-US" sz="3300" dirty="0">
              <a:effectLst/>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r>
              <a:rPr lang="en-US" sz="3300" dirty="0">
                <a:effectLst/>
                <a:latin typeface="Aptos" panose="020B0004020202020204" pitchFamily="34" charset="0"/>
                <a:ea typeface="Aptos" panose="020B0004020202020204" pitchFamily="34" charset="0"/>
                <a:cs typeface="Aptos" panose="020B0004020202020204" pitchFamily="34" charset="0"/>
              </a:rPr>
              <a:t>Initial reports are made to the National Response Center: </a:t>
            </a:r>
          </a:p>
          <a:p>
            <a:pPr marL="346075" indent="-346075">
              <a:spcBef>
                <a:spcPts val="0"/>
              </a:spcBef>
            </a:pPr>
            <a:r>
              <a:rPr lang="en-US" sz="3300" dirty="0">
                <a:effectLst/>
                <a:latin typeface="Aptos" panose="020B0004020202020204" pitchFamily="34" charset="0"/>
                <a:ea typeface="Aptos" panose="020B0004020202020204" pitchFamily="34" charset="0"/>
                <a:cs typeface="Aptos" panose="020B0004020202020204" pitchFamily="34" charset="0"/>
              </a:rPr>
              <a:t>The National Response Center (NRC) is not a response agency. It serves as an emergency call center that fields INITIAL reports for pollution and railroad incidents and forwards that information to appropriate federal/state agencies for response.</a:t>
            </a:r>
          </a:p>
          <a:p>
            <a:pPr marL="346075" indent="-346075">
              <a:spcBef>
                <a:spcPts val="0"/>
              </a:spcBef>
              <a:spcAft>
                <a:spcPts val="1200"/>
              </a:spcAft>
              <a:buClr>
                <a:schemeClr val="accent2"/>
              </a:buClr>
            </a:pPr>
            <a:endParaRPr lang="en-US" dirty="0">
              <a:solidFill>
                <a:schemeClr val="accent3">
                  <a:lumMod val="60000"/>
                  <a:lumOff val="4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31</a:t>
            </a:fld>
            <a:endParaRPr lang="en-US" dirty="0"/>
          </a:p>
        </p:txBody>
      </p:sp>
    </p:spTree>
    <p:extLst>
      <p:ext uri="{BB962C8B-B14F-4D97-AF65-F5344CB8AC3E}">
        <p14:creationId xmlns:p14="http://schemas.microsoft.com/office/powerpoint/2010/main" val="231257478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Questions based on today’s Exercise Scenario</a:t>
            </a:r>
            <a:br>
              <a:rPr lang="en-US" dirty="0"/>
            </a:br>
            <a:r>
              <a:rPr lang="en-US" sz="2000" b="1" dirty="0">
                <a:solidFill>
                  <a:schemeClr val="accent2"/>
                </a:solidFill>
                <a:ea typeface="+mn-ea"/>
              </a:rPr>
              <a:t>US Coast Guard example questions</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a:xfrm>
            <a:off x="571500" y="1497330"/>
            <a:ext cx="11049000" cy="4958334"/>
          </a:xfrm>
        </p:spPr>
        <p:txBody>
          <a:bodyPr>
            <a:normAutofit fontScale="92500" lnSpcReduction="10000"/>
          </a:bodyPr>
          <a:lstStyle/>
          <a:p>
            <a:pPr marL="0" indent="0">
              <a:spcBef>
                <a:spcPts val="0"/>
              </a:spcBef>
              <a:buNone/>
            </a:pPr>
            <a:r>
              <a:rPr lang="en-US" sz="2000" dirty="0">
                <a:effectLst/>
                <a:latin typeface="Aptos" panose="020B0004020202020204" pitchFamily="34" charset="0"/>
                <a:ea typeface="Aptos" panose="020B0004020202020204" pitchFamily="34" charset="0"/>
                <a:cs typeface="Aptos" panose="020B0004020202020204" pitchFamily="34" charset="0"/>
              </a:rPr>
              <a:t>Looking at the scenario for today’s event, an ECDIS compromise:   </a:t>
            </a:r>
          </a:p>
          <a:p>
            <a:pPr marL="346075" indent="-346075">
              <a:spcBef>
                <a:spcPts val="0"/>
              </a:spcBef>
              <a:spcAft>
                <a:spcPts val="600"/>
              </a:spcAft>
            </a:pPr>
            <a:r>
              <a:rPr lang="en-US" sz="2000" dirty="0">
                <a:latin typeface="Aptos" panose="020B0004020202020204" pitchFamily="34" charset="0"/>
                <a:ea typeface="Aptos" panose="020B0004020202020204" pitchFamily="34" charset="0"/>
                <a:cs typeface="Aptos" panose="020B0004020202020204" pitchFamily="34" charset="0"/>
              </a:rPr>
              <a:t>Is the operational technology air gapped from IT?</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Is there an ability for this attack to spread to additional OT systems or to the IT environment?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Was the USB device, plugged in to other shipboard systems?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Have malware scans been completed on shipboard IT systems?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How do shipboard IT systems connect with corporate IT systems?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Is there proper network segmentation here to prevent malware from propagating from the vessel to the corporate networks?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Is the vessel able to safely navigate in and out of port?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Will the vessel need shoreside connections while in port?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Can you walk us through your plan for restoration? </a:t>
            </a:r>
          </a:p>
          <a:p>
            <a:pPr marL="346075" indent="-346075">
              <a:spcBef>
                <a:spcPts val="0"/>
              </a:spcBef>
              <a:spcAft>
                <a:spcPts val="600"/>
              </a:spcAft>
            </a:pPr>
            <a:r>
              <a:rPr lang="en-US" sz="2000" dirty="0">
                <a:effectLst/>
                <a:latin typeface="Aptos" panose="020B0004020202020204" pitchFamily="34" charset="0"/>
                <a:ea typeface="Aptos" panose="020B0004020202020204" pitchFamily="34" charset="0"/>
                <a:cs typeface="Aptos" panose="020B0004020202020204" pitchFamily="34" charset="0"/>
              </a:rPr>
              <a:t>Have other government organizations been notified of the incident? </a:t>
            </a:r>
            <a:br>
              <a:rPr lang="en-US" sz="2000" dirty="0">
                <a:effectLst/>
                <a:latin typeface="Aptos" panose="020B0004020202020204" pitchFamily="34" charset="0"/>
                <a:ea typeface="Aptos" panose="020B0004020202020204" pitchFamily="34" charset="0"/>
                <a:cs typeface="Aptos" panose="020B0004020202020204" pitchFamily="34" charset="0"/>
              </a:rPr>
            </a:b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600"/>
              </a:spcAft>
              <a:buNone/>
            </a:pPr>
            <a:r>
              <a:rPr lang="en-US" sz="2000" b="1" dirty="0">
                <a:effectLst/>
                <a:latin typeface="Aptos" panose="020B0004020202020204" pitchFamily="34" charset="0"/>
                <a:ea typeface="Aptos" panose="020B0004020202020204" pitchFamily="34" charset="0"/>
                <a:cs typeface="Aptos" panose="020B0004020202020204" pitchFamily="34" charset="0"/>
              </a:rPr>
              <a:t>For more resources:  </a:t>
            </a:r>
            <a:r>
              <a:rPr lang="en-US" sz="2000" b="1" dirty="0">
                <a:solidFill>
                  <a:srgbClr val="0070C0"/>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https://www.uscg.mil/MaritimeCyber</a:t>
            </a:r>
            <a:r>
              <a:rPr lang="en-US" sz="2000" b="1" dirty="0">
                <a:solidFill>
                  <a:srgbClr val="0070C0"/>
                </a:solidFill>
                <a:effectLst/>
                <a:latin typeface="Aptos" panose="020B0004020202020204" pitchFamily="34" charset="0"/>
                <a:ea typeface="Aptos" panose="020B0004020202020204" pitchFamily="34" charset="0"/>
                <a:cs typeface="Aptos" panose="020B0004020202020204" pitchFamily="34" charset="0"/>
              </a:rPr>
              <a:t> </a:t>
            </a: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32</a:t>
            </a:fld>
            <a:endParaRPr lang="en-US" dirty="0"/>
          </a:p>
        </p:txBody>
      </p:sp>
    </p:spTree>
    <p:extLst>
      <p:ext uri="{BB962C8B-B14F-4D97-AF65-F5344CB8AC3E}">
        <p14:creationId xmlns:p14="http://schemas.microsoft.com/office/powerpoint/2010/main" val="175786152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089CF-96CD-FBF3-AFCE-37007E1B3F90}"/>
              </a:ext>
            </a:extLst>
          </p:cNvPr>
          <p:cNvSpPr/>
          <p:nvPr/>
        </p:nvSpPr>
        <p:spPr bwMode="auto">
          <a:xfrm>
            <a:off x="3048000" y="1"/>
            <a:ext cx="8991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 name="Picture 4" descr="A room with a large blue and yellow room&#10;&#10;Description automatically generated with medium confidence">
            <a:extLst>
              <a:ext uri="{FF2B5EF4-FFF2-40B4-BE49-F238E27FC236}">
                <a16:creationId xmlns:a16="http://schemas.microsoft.com/office/drawing/2014/main" id="{22602D36-E893-C853-4B01-44BE67FF6FD1}"/>
              </a:ext>
            </a:extLst>
          </p:cNvPr>
          <p:cNvPicPr>
            <a:picLocks noChangeAspect="1"/>
          </p:cNvPicPr>
          <p:nvPr/>
        </p:nvPicPr>
        <p:blipFill rotWithShape="1">
          <a:blip r:embed="rId3">
            <a:duotone>
              <a:prstClr val="black"/>
              <a:srgbClr val="FF8989">
                <a:tint val="45000"/>
                <a:satMod val="400000"/>
              </a:srgbClr>
            </a:duotone>
            <a:extLst>
              <a:ext uri="{28A0092B-C50C-407E-A947-70E740481C1C}">
                <a14:useLocalDpi xmlns:a14="http://schemas.microsoft.com/office/drawing/2010/main" val="0"/>
              </a:ext>
            </a:extLst>
          </a:blip>
          <a:srcRect l="3370" b="7943"/>
          <a:stretch/>
        </p:blipFill>
        <p:spPr>
          <a:xfrm>
            <a:off x="-914400" y="12565"/>
            <a:ext cx="13106400" cy="6997835"/>
          </a:xfrm>
          <a:prstGeom prst="rect">
            <a:avLst/>
          </a:prstGeom>
        </p:spPr>
      </p:pic>
      <p:sp>
        <p:nvSpPr>
          <p:cNvPr id="2" name="Title 1">
            <a:extLst>
              <a:ext uri="{FF2B5EF4-FFF2-40B4-BE49-F238E27FC236}">
                <a16:creationId xmlns:a16="http://schemas.microsoft.com/office/drawing/2014/main" id="{2FB8CB93-DEC6-C0B7-0B2E-B11C91AC3A8A}"/>
              </a:ext>
            </a:extLst>
          </p:cNvPr>
          <p:cNvSpPr>
            <a:spLocks noGrp="1"/>
          </p:cNvSpPr>
          <p:nvPr>
            <p:ph type="title"/>
          </p:nvPr>
        </p:nvSpPr>
        <p:spPr>
          <a:xfrm>
            <a:off x="1600200" y="2415381"/>
            <a:ext cx="8991600" cy="2027238"/>
          </a:xfrm>
          <a:solidFill>
            <a:srgbClr val="321D1D">
              <a:alpha val="58000"/>
            </a:srgbClr>
          </a:solidFill>
        </p:spPr>
        <p:txBody>
          <a:bodyPr lIns="0" rIns="0" anchor="t" anchorCtr="0"/>
          <a:lstStyle/>
          <a:p>
            <a:pPr>
              <a:lnSpc>
                <a:spcPct val="150000"/>
              </a:lnSpc>
            </a:pPr>
            <a:r>
              <a:rPr lang="en-US" sz="2800" b="0" dirty="0">
                <a:solidFill>
                  <a:schemeClr val="bg1"/>
                </a:solidFill>
              </a:rPr>
              <a:t>ICS4ICS Operation Section </a:t>
            </a:r>
            <a:br>
              <a:rPr lang="en-US" sz="2800" b="0" dirty="0">
                <a:solidFill>
                  <a:schemeClr val="bg1"/>
                </a:solidFill>
              </a:rPr>
            </a:br>
            <a:r>
              <a:rPr lang="en-US" sz="2800" b="0" dirty="0">
                <a:solidFill>
                  <a:schemeClr val="bg1"/>
                </a:solidFill>
              </a:rPr>
              <a:t>(with Computer Incident Response Team)</a:t>
            </a:r>
            <a:br>
              <a:rPr lang="en-US" sz="2800" b="0" dirty="0">
                <a:solidFill>
                  <a:schemeClr val="bg1"/>
                </a:solidFill>
              </a:rPr>
            </a:br>
            <a:r>
              <a:rPr lang="en-US" sz="2800" b="0" dirty="0">
                <a:solidFill>
                  <a:schemeClr val="bg1"/>
                </a:solidFill>
              </a:rPr>
              <a:t>BEGINS WORKING</a:t>
            </a:r>
            <a:endParaRPr lang="en-US" b="0" dirty="0">
              <a:solidFill>
                <a:schemeClr val="bg1"/>
              </a:solidFill>
            </a:endParaRPr>
          </a:p>
        </p:txBody>
      </p:sp>
    </p:spTree>
    <p:extLst>
      <p:ext uri="{BB962C8B-B14F-4D97-AF65-F5344CB8AC3E}">
        <p14:creationId xmlns:p14="http://schemas.microsoft.com/office/powerpoint/2010/main" val="10642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Computer Incident Response Team (CIRT) process</a:t>
            </a:r>
            <a:br>
              <a:rPr lang="en-US" dirty="0"/>
            </a:br>
            <a:r>
              <a:rPr lang="en-US" sz="2000" b="1" dirty="0">
                <a:solidFill>
                  <a:schemeClr val="accent2"/>
                </a:solidFill>
                <a:ea typeface="+mn-ea"/>
              </a:rPr>
              <a:t>Phases of Incident Response</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34</a:t>
            </a:fld>
            <a:endParaRPr lang="en-US" dirty="0"/>
          </a:p>
        </p:txBody>
      </p:sp>
      <p:grpSp>
        <p:nvGrpSpPr>
          <p:cNvPr id="4" name="Group 3">
            <a:extLst>
              <a:ext uri="{FF2B5EF4-FFF2-40B4-BE49-F238E27FC236}">
                <a16:creationId xmlns:a16="http://schemas.microsoft.com/office/drawing/2014/main" id="{2A30911A-8ADF-23DE-62A0-C2BC2D2EC0FF}"/>
              </a:ext>
            </a:extLst>
          </p:cNvPr>
          <p:cNvGrpSpPr/>
          <p:nvPr/>
        </p:nvGrpSpPr>
        <p:grpSpPr>
          <a:xfrm>
            <a:off x="6161867" y="1960146"/>
            <a:ext cx="5454930" cy="3208355"/>
            <a:chOff x="432180" y="2201845"/>
            <a:chExt cx="5454930" cy="3208355"/>
          </a:xfrm>
        </p:grpSpPr>
        <p:pic>
          <p:nvPicPr>
            <p:cNvPr id="5" name="Picture 4">
              <a:extLst>
                <a:ext uri="{FF2B5EF4-FFF2-40B4-BE49-F238E27FC236}">
                  <a16:creationId xmlns:a16="http://schemas.microsoft.com/office/drawing/2014/main" id="{C50AB9B3-1521-279D-7B43-AD17CBDC0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80" y="2201845"/>
              <a:ext cx="5454930" cy="2743341"/>
            </a:xfrm>
            <a:prstGeom prst="rect">
              <a:avLst/>
            </a:prstGeom>
          </p:spPr>
        </p:pic>
        <p:sp>
          <p:nvSpPr>
            <p:cNvPr id="7" name="TextBox 6">
              <a:extLst>
                <a:ext uri="{FF2B5EF4-FFF2-40B4-BE49-F238E27FC236}">
                  <a16:creationId xmlns:a16="http://schemas.microsoft.com/office/drawing/2014/main" id="{BB8C9EB4-53FE-C0A1-FB8F-877DEE4C121D}"/>
                </a:ext>
              </a:extLst>
            </p:cNvPr>
            <p:cNvSpPr txBox="1"/>
            <p:nvPr/>
          </p:nvSpPr>
          <p:spPr>
            <a:xfrm>
              <a:off x="631814" y="5010090"/>
              <a:ext cx="5058165" cy="400110"/>
            </a:xfrm>
            <a:prstGeom prst="rect">
              <a:avLst/>
            </a:prstGeom>
            <a:noFill/>
          </p:spPr>
          <p:txBody>
            <a:bodyPr wrap="square" rtlCol="0">
              <a:spAutoFit/>
            </a:bodyPr>
            <a:lstStyle/>
            <a:p>
              <a:pPr algn="ctr"/>
              <a:r>
                <a:rPr lang="en-US" sz="2000" i="0" dirty="0">
                  <a:latin typeface="+mn-lt"/>
                </a:rPr>
                <a:t>Forensics can be involved at any phase.</a:t>
              </a:r>
            </a:p>
          </p:txBody>
        </p:sp>
      </p:grpSp>
      <p:sp>
        <p:nvSpPr>
          <p:cNvPr id="8" name="TextBox 7">
            <a:extLst>
              <a:ext uri="{FF2B5EF4-FFF2-40B4-BE49-F238E27FC236}">
                <a16:creationId xmlns:a16="http://schemas.microsoft.com/office/drawing/2014/main" id="{0C7E4DAB-5609-0058-BBFE-A97E9F6AC289}"/>
              </a:ext>
            </a:extLst>
          </p:cNvPr>
          <p:cNvSpPr txBox="1"/>
          <p:nvPr/>
        </p:nvSpPr>
        <p:spPr>
          <a:xfrm>
            <a:off x="6110687" y="6020092"/>
            <a:ext cx="5878492" cy="307777"/>
          </a:xfrm>
          <a:prstGeom prst="rect">
            <a:avLst/>
          </a:prstGeom>
          <a:noFill/>
        </p:spPr>
        <p:txBody>
          <a:bodyPr wrap="square">
            <a:spAutoFit/>
          </a:bodyPr>
          <a:lstStyle/>
          <a:p>
            <a:pPr algn="r" eaLnBrk="1" fontAlgn="auto" hangingPunct="1">
              <a:spcBef>
                <a:spcPts val="0"/>
              </a:spcBef>
              <a:spcAft>
                <a:spcPts val="0"/>
              </a:spcAft>
              <a:defRPr/>
            </a:pPr>
            <a:r>
              <a:rPr lang="en-US" sz="1400" i="0" baseline="3000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1</a:t>
            </a:r>
            <a:r>
              <a:rPr lang="en-US" sz="1400" i="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NIST SP 800-61 Rev. 2, </a:t>
            </a:r>
            <a:r>
              <a:rPr lang="en-US" sz="1400" dirty="0">
                <a:solidFill>
                  <a:schemeClr val="accent4">
                    <a:lumMod val="50000"/>
                  </a:schemeClr>
                </a:solidFill>
                <a:latin typeface="+mn-lt"/>
                <a:hlinkClick r:id="rId4">
                  <a:extLst>
                    <a:ext uri="{A12FA001-AC4F-418D-AE19-62706E023703}">
                      <ahyp:hlinkClr xmlns:ahyp="http://schemas.microsoft.com/office/drawing/2018/hyperlinkcolor" val="tx"/>
                    </a:ext>
                  </a:extLst>
                </a:hlinkClick>
              </a:rPr>
              <a:t>Computer Security Incident Handling </a:t>
            </a:r>
            <a:r>
              <a:rPr lang="en-US" sz="1400" dirty="0">
                <a:solidFill>
                  <a:schemeClr val="accent4">
                    <a:lumMod val="50000"/>
                  </a:schemeClr>
                </a:solidFill>
                <a:latin typeface="+mn-lt"/>
              </a:rPr>
              <a:t>Guide</a:t>
            </a:r>
          </a:p>
        </p:txBody>
      </p:sp>
      <p:sp>
        <p:nvSpPr>
          <p:cNvPr id="10" name="TextBox 9">
            <a:extLst>
              <a:ext uri="{FF2B5EF4-FFF2-40B4-BE49-F238E27FC236}">
                <a16:creationId xmlns:a16="http://schemas.microsoft.com/office/drawing/2014/main" id="{63674821-AAC1-C524-AC9C-30CAF7031B06}"/>
              </a:ext>
            </a:extLst>
          </p:cNvPr>
          <p:cNvSpPr txBox="1"/>
          <p:nvPr/>
        </p:nvSpPr>
        <p:spPr>
          <a:xfrm>
            <a:off x="6567887" y="1310765"/>
            <a:ext cx="4572000" cy="646331"/>
          </a:xfrm>
          <a:prstGeom prst="rect">
            <a:avLst/>
          </a:prstGeom>
          <a:noFill/>
        </p:spPr>
        <p:txBody>
          <a:bodyPr wrap="square" rtlCol="0">
            <a:spAutoFit/>
          </a:bodyPr>
          <a:lstStyle/>
          <a:p>
            <a:pPr algn="ctr"/>
            <a:r>
              <a:rPr lang="en-US" sz="1800" b="0" i="0" dirty="0">
                <a:solidFill>
                  <a:srgbClr val="C00000"/>
                </a:solidFill>
                <a:effectLst/>
                <a:latin typeface="+mn-lt"/>
              </a:rPr>
              <a:t>Event escalation occurs post-analysis, in alignment with NIST guidelines.</a:t>
            </a:r>
            <a:r>
              <a:rPr lang="en-US" sz="1600" b="0" i="0" baseline="30000" dirty="0">
                <a:solidFill>
                  <a:srgbClr val="C00000"/>
                </a:solidFill>
                <a:effectLst/>
                <a:latin typeface="Söhne"/>
              </a:rPr>
              <a:t>1</a:t>
            </a:r>
            <a:endParaRPr lang="en-US" sz="2000" i="0" baseline="30000" dirty="0">
              <a:solidFill>
                <a:srgbClr val="C00000"/>
              </a:solidFill>
              <a:latin typeface="+mn-lt"/>
            </a:endParaRPr>
          </a:p>
        </p:txBody>
      </p:sp>
      <p:grpSp>
        <p:nvGrpSpPr>
          <p:cNvPr id="11" name="Group 10">
            <a:extLst>
              <a:ext uri="{FF2B5EF4-FFF2-40B4-BE49-F238E27FC236}">
                <a16:creationId xmlns:a16="http://schemas.microsoft.com/office/drawing/2014/main" id="{2FFFF3DF-F6F6-6960-8C1F-682E99426AF3}"/>
              </a:ext>
            </a:extLst>
          </p:cNvPr>
          <p:cNvGrpSpPr/>
          <p:nvPr/>
        </p:nvGrpSpPr>
        <p:grpSpPr>
          <a:xfrm>
            <a:off x="8696827" y="1979522"/>
            <a:ext cx="385011" cy="1185917"/>
            <a:chOff x="2967140" y="2164080"/>
            <a:chExt cx="385011" cy="1185917"/>
          </a:xfrm>
        </p:grpSpPr>
        <p:cxnSp>
          <p:nvCxnSpPr>
            <p:cNvPr id="12" name="Straight Connector 11">
              <a:extLst>
                <a:ext uri="{FF2B5EF4-FFF2-40B4-BE49-F238E27FC236}">
                  <a16:creationId xmlns:a16="http://schemas.microsoft.com/office/drawing/2014/main" id="{B6C9D100-255B-4A8B-9E7E-D370A65C25FE}"/>
                </a:ext>
              </a:extLst>
            </p:cNvPr>
            <p:cNvCxnSpPr>
              <a:cxnSpLocks/>
            </p:cNvCxnSpPr>
            <p:nvPr/>
          </p:nvCxnSpPr>
          <p:spPr>
            <a:xfrm flipH="1" flipV="1">
              <a:off x="3159642" y="2164080"/>
              <a:ext cx="6" cy="8839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Star: 5 Points 12">
              <a:extLst>
                <a:ext uri="{FF2B5EF4-FFF2-40B4-BE49-F238E27FC236}">
                  <a16:creationId xmlns:a16="http://schemas.microsoft.com/office/drawing/2014/main" id="{97280108-3863-581A-D44C-CFD2B5925255}"/>
                </a:ext>
              </a:extLst>
            </p:cNvPr>
            <p:cNvSpPr/>
            <p:nvPr/>
          </p:nvSpPr>
          <p:spPr>
            <a:xfrm>
              <a:off x="2967140" y="2974612"/>
              <a:ext cx="385011" cy="37538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ontent Placeholder 3">
            <a:extLst>
              <a:ext uri="{FF2B5EF4-FFF2-40B4-BE49-F238E27FC236}">
                <a16:creationId xmlns:a16="http://schemas.microsoft.com/office/drawing/2014/main" id="{9C555C33-CEE0-8423-C72F-EA8DD4A36F9D}"/>
              </a:ext>
            </a:extLst>
          </p:cNvPr>
          <p:cNvSpPr txBox="1">
            <a:spLocks/>
          </p:cNvSpPr>
          <p:nvPr/>
        </p:nvSpPr>
        <p:spPr>
          <a:xfrm>
            <a:off x="571974" y="1482856"/>
            <a:ext cx="5388864" cy="48466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strike="sngStrike" kern="0" dirty="0">
                <a:solidFill>
                  <a:schemeClr val="bg1">
                    <a:lumMod val="75000"/>
                  </a:schemeClr>
                </a:solidFill>
              </a:rPr>
              <a:t>PREPARE</a:t>
            </a:r>
            <a:r>
              <a:rPr lang="en-US" sz="2000" strike="sngStrike" kern="0" dirty="0">
                <a:solidFill>
                  <a:schemeClr val="bg1">
                    <a:lumMod val="75000"/>
                  </a:schemeClr>
                </a:solidFill>
              </a:rPr>
              <a:t> with strategic planning and staff training exercises.</a:t>
            </a:r>
          </a:p>
          <a:p>
            <a:r>
              <a:rPr lang="en-US" sz="2000" b="1" strike="sngStrike" kern="0" dirty="0">
                <a:solidFill>
                  <a:schemeClr val="bg1">
                    <a:lumMod val="75000"/>
                  </a:schemeClr>
                </a:solidFill>
              </a:rPr>
              <a:t>DETECT</a:t>
            </a:r>
            <a:r>
              <a:rPr lang="en-US" sz="2000" strike="sngStrike" kern="0" dirty="0">
                <a:solidFill>
                  <a:schemeClr val="bg1">
                    <a:lumMod val="75000"/>
                  </a:schemeClr>
                </a:solidFill>
              </a:rPr>
              <a:t> events by identifying attack vectors and indicators.</a:t>
            </a:r>
          </a:p>
          <a:p>
            <a:r>
              <a:rPr lang="en-US" sz="2000" b="1" kern="0" dirty="0"/>
              <a:t>ANALYZE</a:t>
            </a:r>
            <a:r>
              <a:rPr lang="en-US" sz="2000" kern="0" dirty="0"/>
              <a:t>, prioritize, and escalate events as necessary.</a:t>
            </a:r>
          </a:p>
          <a:p>
            <a:r>
              <a:rPr lang="en-US" sz="2000" b="1" strike="sngStrike" kern="0" dirty="0">
                <a:solidFill>
                  <a:schemeClr val="bg1">
                    <a:lumMod val="75000"/>
                  </a:schemeClr>
                </a:solidFill>
              </a:rPr>
              <a:t>CONTAIN</a:t>
            </a:r>
            <a:r>
              <a:rPr lang="en-US" sz="2000" strike="sngStrike" kern="0" dirty="0">
                <a:solidFill>
                  <a:schemeClr val="bg1">
                    <a:lumMod val="75000"/>
                  </a:schemeClr>
                </a:solidFill>
              </a:rPr>
              <a:t> the incident to reduce further damage.</a:t>
            </a:r>
          </a:p>
          <a:p>
            <a:r>
              <a:rPr lang="en-US" sz="2000" b="1" kern="0" dirty="0"/>
              <a:t>ERADICATE</a:t>
            </a:r>
            <a:r>
              <a:rPr lang="en-US" sz="2000" kern="0" dirty="0"/>
              <a:t> the source of the event.</a:t>
            </a:r>
          </a:p>
          <a:p>
            <a:r>
              <a:rPr lang="en-US" sz="2000" b="1" kern="0" dirty="0"/>
              <a:t>RECOVER</a:t>
            </a:r>
            <a:r>
              <a:rPr lang="en-US" sz="2000" kern="0" dirty="0"/>
              <a:t> and restore systems to normal.</a:t>
            </a:r>
          </a:p>
          <a:p>
            <a:r>
              <a:rPr lang="en-US" sz="2000" b="1" strike="sngStrike" kern="0" dirty="0">
                <a:solidFill>
                  <a:schemeClr val="bg1">
                    <a:lumMod val="75000"/>
                  </a:schemeClr>
                </a:solidFill>
              </a:rPr>
              <a:t>CONDUCT POST-INCIDENT </a:t>
            </a:r>
            <a:r>
              <a:rPr lang="en-US" sz="2000" strike="sngStrike" kern="0" dirty="0">
                <a:solidFill>
                  <a:schemeClr val="bg1">
                    <a:lumMod val="75000"/>
                  </a:schemeClr>
                </a:solidFill>
              </a:rPr>
              <a:t>reviews for lessons learned and evidence retention</a:t>
            </a:r>
          </a:p>
          <a:p>
            <a:endParaRPr lang="en-US" dirty="0"/>
          </a:p>
        </p:txBody>
      </p:sp>
    </p:spTree>
    <p:extLst>
      <p:ext uri="{BB962C8B-B14F-4D97-AF65-F5344CB8AC3E}">
        <p14:creationId xmlns:p14="http://schemas.microsoft.com/office/powerpoint/2010/main" val="379122782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Business Recovery Planning (BCP) IT/OT Recovery</a:t>
            </a:r>
            <a:br>
              <a:rPr lang="en-US" dirty="0"/>
            </a:br>
            <a:r>
              <a:rPr lang="en-US" sz="2000" b="1" dirty="0">
                <a:solidFill>
                  <a:schemeClr val="accent2"/>
                </a:solidFill>
                <a:ea typeface="+mn-ea"/>
              </a:rPr>
              <a:t>TIME: 03:00 (3AM)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35</a:t>
            </a:fld>
            <a:endParaRPr lang="en-US" dirty="0"/>
          </a:p>
        </p:txBody>
      </p:sp>
      <p:pic>
        <p:nvPicPr>
          <p:cNvPr id="4" name="Picture 3" descr="A hand writing a word&#10;&#10;Description automatically generated">
            <a:extLst>
              <a:ext uri="{FF2B5EF4-FFF2-40B4-BE49-F238E27FC236}">
                <a16:creationId xmlns:a16="http://schemas.microsoft.com/office/drawing/2014/main" id="{224D8400-6AD2-7004-A448-A9F6DBA584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0266" y="1536117"/>
            <a:ext cx="7239000" cy="4826000"/>
          </a:xfrm>
          <a:prstGeom prst="rect">
            <a:avLst/>
          </a:prstGeom>
        </p:spPr>
      </p:pic>
    </p:spTree>
    <p:extLst>
      <p:ext uri="{BB962C8B-B14F-4D97-AF65-F5344CB8AC3E}">
        <p14:creationId xmlns:p14="http://schemas.microsoft.com/office/powerpoint/2010/main" val="142838698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Business Recovery Planning (BCP) IT/OT Recovery</a:t>
            </a:r>
            <a:br>
              <a:rPr lang="en-US" dirty="0"/>
            </a:br>
            <a:r>
              <a:rPr lang="en-US" sz="2000" b="1" dirty="0">
                <a:solidFill>
                  <a:schemeClr val="accent2"/>
                </a:solidFill>
                <a:ea typeface="+mn-ea"/>
              </a:rPr>
              <a:t>TIME: 03:00 (3AM)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36</a:t>
            </a:fld>
            <a:endParaRPr lang="en-US" dirty="0"/>
          </a:p>
        </p:txBody>
      </p:sp>
      <p:sp>
        <p:nvSpPr>
          <p:cNvPr id="7" name="Content Placeholder 2">
            <a:extLst>
              <a:ext uri="{FF2B5EF4-FFF2-40B4-BE49-F238E27FC236}">
                <a16:creationId xmlns:a16="http://schemas.microsoft.com/office/drawing/2014/main" id="{1B6957A6-C139-74DD-85EE-1018D1D884E1}"/>
              </a:ext>
            </a:extLst>
          </p:cNvPr>
          <p:cNvSpPr>
            <a:spLocks noGrp="1"/>
          </p:cNvSpPr>
          <p:nvPr>
            <p:ph idx="1"/>
          </p:nvPr>
        </p:nvSpPr>
        <p:spPr>
          <a:xfrm>
            <a:off x="645948" y="1825625"/>
            <a:ext cx="7014944" cy="4351338"/>
          </a:xfrm>
        </p:spPr>
        <p:txBody>
          <a:bodyPr>
            <a:normAutofit/>
          </a:bodyPr>
          <a:lstStyle/>
          <a:p>
            <a:pPr>
              <a:buSzPct val="100000"/>
            </a:pPr>
            <a:r>
              <a:rPr lang="en-US" sz="2400" dirty="0"/>
              <a:t>Do you have a Business Continuity Plan to restore Critical Business Processes?</a:t>
            </a:r>
          </a:p>
          <a:p>
            <a:pPr>
              <a:buSzPct val="100000"/>
            </a:pPr>
            <a:r>
              <a:rPr lang="en-US" sz="2400" dirty="0"/>
              <a:t>Do you have an IT/OT system/data backup and recovery plan?</a:t>
            </a:r>
          </a:p>
          <a:p>
            <a:pPr>
              <a:buSzPct val="100000"/>
            </a:pPr>
            <a:r>
              <a:rPr lang="en-US" dirty="0"/>
              <a:t>Do you have vendors (and/or consultants) who can help you with IT/OT recovery?</a:t>
            </a:r>
            <a:endParaRPr lang="en-US" sz="2400" dirty="0"/>
          </a:p>
          <a:p>
            <a:pPr>
              <a:buSzPct val="100000"/>
            </a:pPr>
            <a:r>
              <a:rPr lang="en-US" sz="2400" dirty="0"/>
              <a:t>Have you identified who will make the decision to use BCP vs. IT/OT recovery?</a:t>
            </a:r>
          </a:p>
        </p:txBody>
      </p:sp>
      <p:pic>
        <p:nvPicPr>
          <p:cNvPr id="8" name="Picture 7" descr="A hand writing a word&#10;&#10;Description automatically generated">
            <a:extLst>
              <a:ext uri="{FF2B5EF4-FFF2-40B4-BE49-F238E27FC236}">
                <a16:creationId xmlns:a16="http://schemas.microsoft.com/office/drawing/2014/main" id="{E0A6E3B0-3933-4068-5D0F-B3D8BA41E6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56989" y="1931245"/>
            <a:ext cx="4343400" cy="2895600"/>
          </a:xfrm>
          <a:prstGeom prst="rect">
            <a:avLst/>
          </a:prstGeom>
        </p:spPr>
      </p:pic>
      <p:pic>
        <p:nvPicPr>
          <p:cNvPr id="9" name="Picture 8" descr="A close-up of a logo&#10;&#10;Description automatically generated">
            <a:extLst>
              <a:ext uri="{FF2B5EF4-FFF2-40B4-BE49-F238E27FC236}">
                <a16:creationId xmlns:a16="http://schemas.microsoft.com/office/drawing/2014/main" id="{05A348C3-CC78-AFDA-2117-F93020C6EB6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50762" y="3423515"/>
            <a:ext cx="1336456" cy="1336456"/>
          </a:xfrm>
          <a:prstGeom prst="rect">
            <a:avLst/>
          </a:prstGeom>
        </p:spPr>
      </p:pic>
      <p:pic>
        <p:nvPicPr>
          <p:cNvPr id="10" name="Picture 9" descr="A computer and a phone connected to a cloud&#10;&#10;Description automatically generated">
            <a:extLst>
              <a:ext uri="{FF2B5EF4-FFF2-40B4-BE49-F238E27FC236}">
                <a16:creationId xmlns:a16="http://schemas.microsoft.com/office/drawing/2014/main" id="{5F9651CB-27D1-67F5-DEB1-33DECBB545C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33389" y="3630191"/>
            <a:ext cx="1524915" cy="1143457"/>
          </a:xfrm>
          <a:prstGeom prst="rect">
            <a:avLst/>
          </a:prstGeom>
        </p:spPr>
      </p:pic>
    </p:spTree>
    <p:extLst>
      <p:ext uri="{BB962C8B-B14F-4D97-AF65-F5344CB8AC3E}">
        <p14:creationId xmlns:p14="http://schemas.microsoft.com/office/powerpoint/2010/main" val="403564648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BCP/DR for IT/OT Procedure Template</a:t>
            </a:r>
            <a:br>
              <a:rPr lang="en-US" dirty="0"/>
            </a:br>
            <a:r>
              <a:rPr lang="en-US" sz="2000" b="1" dirty="0">
                <a:solidFill>
                  <a:schemeClr val="accent2"/>
                </a:solidFill>
                <a:ea typeface="+mn-ea"/>
              </a:rPr>
              <a:t>Helping you deploy a process in your organization</a:t>
            </a:r>
          </a:p>
        </p:txBody>
      </p:sp>
      <p:sp>
        <p:nvSpPr>
          <p:cNvPr id="7" name="Content Placeholder 2">
            <a:extLst>
              <a:ext uri="{FF2B5EF4-FFF2-40B4-BE49-F238E27FC236}">
                <a16:creationId xmlns:a16="http://schemas.microsoft.com/office/drawing/2014/main" id="{1B6957A6-C139-74DD-85EE-1018D1D884E1}"/>
              </a:ext>
            </a:extLst>
          </p:cNvPr>
          <p:cNvSpPr>
            <a:spLocks noGrp="1"/>
          </p:cNvSpPr>
          <p:nvPr>
            <p:ph sz="half" idx="1"/>
          </p:nvPr>
        </p:nvSpPr>
        <p:spPr>
          <a:xfrm>
            <a:off x="838199" y="1825625"/>
            <a:ext cx="5257800" cy="4351338"/>
          </a:xfrm>
        </p:spPr>
        <p:txBody>
          <a:bodyPr>
            <a:normAutofit fontScale="77500" lnSpcReduction="20000"/>
          </a:bodyPr>
          <a:lstStyle/>
          <a:p>
            <a:pPr marL="0" indent="0">
              <a:buSzPct val="100000"/>
              <a:buNone/>
            </a:pPr>
            <a:r>
              <a:rPr lang="en-US" sz="3000" dirty="0"/>
              <a:t>Preparation</a:t>
            </a:r>
          </a:p>
          <a:p>
            <a:pPr>
              <a:spcBef>
                <a:spcPts val="600"/>
              </a:spcBef>
              <a:spcAft>
                <a:spcPts val="600"/>
              </a:spcAft>
              <a:buSzPct val="100000"/>
            </a:pPr>
            <a:r>
              <a:rPr lang="en-US" dirty="0"/>
              <a:t>Business defines Business Recovery alternatives as part of BCP</a:t>
            </a:r>
          </a:p>
          <a:p>
            <a:pPr lvl="1">
              <a:spcBef>
                <a:spcPts val="600"/>
              </a:spcBef>
              <a:spcAft>
                <a:spcPts val="600"/>
              </a:spcAft>
              <a:buSzPct val="100000"/>
            </a:pPr>
            <a:r>
              <a:rPr lang="en-US" dirty="0"/>
              <a:t>Perform BIA to defined requirements</a:t>
            </a:r>
          </a:p>
          <a:p>
            <a:pPr>
              <a:spcBef>
                <a:spcPts val="600"/>
              </a:spcBef>
              <a:spcAft>
                <a:spcPts val="600"/>
              </a:spcAft>
              <a:buSzPct val="100000"/>
            </a:pPr>
            <a:r>
              <a:rPr lang="en-US" dirty="0"/>
              <a:t>Business defines IT/OT recovery requirements</a:t>
            </a:r>
          </a:p>
          <a:p>
            <a:pPr lvl="1">
              <a:spcBef>
                <a:spcPts val="600"/>
              </a:spcBef>
              <a:spcAft>
                <a:spcPts val="600"/>
              </a:spcAft>
              <a:buSzPct val="100000"/>
            </a:pPr>
            <a:r>
              <a:rPr lang="en-US" dirty="0"/>
              <a:t>Define Recovery Time Objectives</a:t>
            </a:r>
          </a:p>
          <a:p>
            <a:pPr lvl="1">
              <a:spcBef>
                <a:spcPts val="600"/>
              </a:spcBef>
              <a:spcAft>
                <a:spcPts val="600"/>
              </a:spcAft>
              <a:buSzPct val="100000"/>
            </a:pPr>
            <a:r>
              <a:rPr lang="en-US" dirty="0"/>
              <a:t>Define Recovery Point Objectives</a:t>
            </a:r>
          </a:p>
          <a:p>
            <a:pPr>
              <a:spcBef>
                <a:spcPts val="600"/>
              </a:spcBef>
              <a:spcAft>
                <a:spcPts val="600"/>
              </a:spcAft>
              <a:buSzPct val="100000"/>
            </a:pPr>
            <a:r>
              <a:rPr lang="en-US" dirty="0"/>
              <a:t>IT and OT staff define backup and recovery processes and procedures</a:t>
            </a:r>
          </a:p>
          <a:p>
            <a:pPr lvl="1">
              <a:spcBef>
                <a:spcPts val="600"/>
              </a:spcBef>
              <a:spcAft>
                <a:spcPts val="600"/>
              </a:spcAft>
              <a:buSzPct val="100000"/>
            </a:pPr>
            <a:r>
              <a:rPr lang="en-US" dirty="0"/>
              <a:t>Estimate Recovery Time</a:t>
            </a:r>
          </a:p>
          <a:p>
            <a:pPr>
              <a:buSzPct val="100000"/>
            </a:pPr>
            <a:endParaRPr lang="en-US" dirty="0"/>
          </a:p>
          <a:p>
            <a:pPr lvl="1">
              <a:spcBef>
                <a:spcPts val="0"/>
              </a:spcBef>
              <a:spcAft>
                <a:spcPts val="0"/>
              </a:spcAft>
            </a:pPr>
            <a:endParaRPr lang="en-US" dirty="0">
              <a:latin typeface="Calibri" panose="020F0502020204030204" pitchFamily="34" charset="0"/>
              <a:ea typeface="Calibri" panose="020F0502020204030204" pitchFamily="34" charset="0"/>
            </a:endParaRPr>
          </a:p>
        </p:txBody>
      </p:sp>
      <p:sp>
        <p:nvSpPr>
          <p:cNvPr id="5" name="Content Placeholder 4">
            <a:extLst>
              <a:ext uri="{FF2B5EF4-FFF2-40B4-BE49-F238E27FC236}">
                <a16:creationId xmlns:a16="http://schemas.microsoft.com/office/drawing/2014/main" id="{A90E9D6B-826A-BDC6-CEF7-75ABB5587661}"/>
              </a:ext>
            </a:extLst>
          </p:cNvPr>
          <p:cNvSpPr>
            <a:spLocks noGrp="1"/>
          </p:cNvSpPr>
          <p:nvPr>
            <p:ph sz="half" idx="2"/>
          </p:nvPr>
        </p:nvSpPr>
        <p:spPr>
          <a:xfrm>
            <a:off x="6095999" y="1825625"/>
            <a:ext cx="5682143" cy="4351338"/>
          </a:xfrm>
        </p:spPr>
        <p:txBody>
          <a:bodyPr>
            <a:normAutofit fontScale="77500" lnSpcReduction="20000"/>
          </a:bodyPr>
          <a:lstStyle/>
          <a:p>
            <a:pPr marL="0" indent="0">
              <a:buNone/>
            </a:pPr>
            <a:r>
              <a:rPr lang="en-US" sz="3000" dirty="0"/>
              <a:t>Process</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Incident Commander works with business to invoke Business Recovery in the short-term</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Operations Section Chief (CIRT) evaluates DR solutions to estimate IT/OT recovery time</a:t>
            </a:r>
          </a:p>
          <a:p>
            <a:pPr marL="800100" lvl="1"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IT and OT recover of each system or component may differ</a:t>
            </a:r>
          </a:p>
          <a:p>
            <a:pPr marL="800100" lvl="1"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Backup data may have been damaged</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Operations Section Chief (CIRT) also evaluates eradicating (removing) malware</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Incident Commander works with business to make decision on Business Recovery vs. </a:t>
            </a:r>
            <a:r>
              <a:rPr lang="en-US" sz="2800" dirty="0">
                <a:latin typeface="Calibri" panose="020F0502020204030204" pitchFamily="34" charset="0"/>
                <a:ea typeface="Calibri" panose="020F0502020204030204" pitchFamily="34" charset="0"/>
                <a:cs typeface="Times New Roman" panose="02020603050405020304" pitchFamily="18" charset="0"/>
              </a:rPr>
              <a:t>IT/OT Recovery vs. Eradication (remove) malware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37</a:t>
            </a:fld>
            <a:endParaRPr lang="en-US" dirty="0"/>
          </a:p>
        </p:txBody>
      </p:sp>
      <p:pic>
        <p:nvPicPr>
          <p:cNvPr id="4" name="Picture 3" descr="A hand writing a word&#10;&#10;Description automatically generated">
            <a:extLst>
              <a:ext uri="{FF2B5EF4-FFF2-40B4-BE49-F238E27FC236}">
                <a16:creationId xmlns:a16="http://schemas.microsoft.com/office/drawing/2014/main" id="{5F9F8479-0116-8C51-5C18-8AB7D029A8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68739" y="33865"/>
            <a:ext cx="3231649" cy="2154433"/>
          </a:xfrm>
          <a:prstGeom prst="rect">
            <a:avLst/>
          </a:prstGeom>
        </p:spPr>
      </p:pic>
      <p:pic>
        <p:nvPicPr>
          <p:cNvPr id="6" name="Picture 5" descr="A close-up of a logo&#10;&#10;Description automatically generated">
            <a:extLst>
              <a:ext uri="{FF2B5EF4-FFF2-40B4-BE49-F238E27FC236}">
                <a16:creationId xmlns:a16="http://schemas.microsoft.com/office/drawing/2014/main" id="{FB99F80A-2DEB-3137-C4DA-756AE8926BA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23020" y="1155490"/>
            <a:ext cx="994372" cy="994372"/>
          </a:xfrm>
          <a:prstGeom prst="rect">
            <a:avLst/>
          </a:prstGeom>
        </p:spPr>
      </p:pic>
      <p:pic>
        <p:nvPicPr>
          <p:cNvPr id="8" name="Picture 7" descr="A computer and a phone connected to a cloud&#10;&#10;Description automatically generated">
            <a:extLst>
              <a:ext uri="{FF2B5EF4-FFF2-40B4-BE49-F238E27FC236}">
                <a16:creationId xmlns:a16="http://schemas.microsoft.com/office/drawing/2014/main" id="{E853213A-2944-34EB-9597-D2E93378C6F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017266" y="1172547"/>
            <a:ext cx="1134593" cy="850774"/>
          </a:xfrm>
          <a:prstGeom prst="rect">
            <a:avLst/>
          </a:prstGeom>
        </p:spPr>
      </p:pic>
    </p:spTree>
    <p:extLst>
      <p:ext uri="{BB962C8B-B14F-4D97-AF65-F5344CB8AC3E}">
        <p14:creationId xmlns:p14="http://schemas.microsoft.com/office/powerpoint/2010/main" val="550736218"/>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089CF-96CD-FBF3-AFCE-37007E1B3F90}"/>
              </a:ext>
            </a:extLst>
          </p:cNvPr>
          <p:cNvSpPr/>
          <p:nvPr/>
        </p:nvSpPr>
        <p:spPr bwMode="auto">
          <a:xfrm>
            <a:off x="3048000" y="1"/>
            <a:ext cx="8991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2602D36-E893-C853-4B01-44BE67FF6FD1}"/>
              </a:ext>
            </a:extLst>
          </p:cNvPr>
          <p:cNvPicPr>
            <a:picLocks noChangeAspect="1"/>
          </p:cNvPicPr>
          <p:nvPr/>
        </p:nvPicPr>
        <p:blipFill>
          <a:blip r:embed="rId3">
            <a:duotone>
              <a:prstClr val="black"/>
              <a:srgbClr val="FEFF99">
                <a:tint val="45000"/>
                <a:satMod val="400000"/>
              </a:srgbClr>
            </a:duotone>
            <a:extLst>
              <a:ext uri="{28A0092B-C50C-407E-A947-70E740481C1C}">
                <a14:useLocalDpi xmlns:a14="http://schemas.microsoft.com/office/drawing/2010/main" val="0"/>
              </a:ext>
            </a:extLst>
          </a:blip>
          <a:srcRect/>
          <a:stretch/>
        </p:blipFill>
        <p:spPr>
          <a:xfrm>
            <a:off x="5" y="12565"/>
            <a:ext cx="12191999" cy="6832879"/>
          </a:xfrm>
          <a:prstGeom prst="rect">
            <a:avLst/>
          </a:prstGeom>
        </p:spPr>
      </p:pic>
      <p:sp>
        <p:nvSpPr>
          <p:cNvPr id="2" name="Title 1">
            <a:extLst>
              <a:ext uri="{FF2B5EF4-FFF2-40B4-BE49-F238E27FC236}">
                <a16:creationId xmlns:a16="http://schemas.microsoft.com/office/drawing/2014/main" id="{2FB8CB93-DEC6-C0B7-0B2E-B11C91AC3A8A}"/>
              </a:ext>
            </a:extLst>
          </p:cNvPr>
          <p:cNvSpPr>
            <a:spLocks noGrp="1"/>
          </p:cNvSpPr>
          <p:nvPr>
            <p:ph type="title"/>
          </p:nvPr>
        </p:nvSpPr>
        <p:spPr>
          <a:xfrm>
            <a:off x="1600200" y="2415382"/>
            <a:ext cx="8991600" cy="2027238"/>
          </a:xfrm>
          <a:solidFill>
            <a:srgbClr val="32321F">
              <a:alpha val="51000"/>
            </a:srgbClr>
          </a:solidFill>
        </p:spPr>
        <p:txBody>
          <a:bodyPr lIns="0" rIns="0" anchor="t" anchorCtr="0"/>
          <a:lstStyle/>
          <a:p>
            <a:pPr>
              <a:lnSpc>
                <a:spcPct val="150000"/>
              </a:lnSpc>
            </a:pPr>
            <a:r>
              <a:rPr lang="en-US" sz="2800" dirty="0">
                <a:solidFill>
                  <a:schemeClr val="bg1"/>
                </a:solidFill>
              </a:rPr>
              <a:t>Command and General Staff Meeting</a:t>
            </a:r>
            <a:endParaRPr lang="en-US" b="0" dirty="0">
              <a:solidFill>
                <a:schemeClr val="bg1"/>
              </a:solidFill>
            </a:endParaRPr>
          </a:p>
        </p:txBody>
      </p:sp>
    </p:spTree>
    <p:extLst>
      <p:ext uri="{BB962C8B-B14F-4D97-AF65-F5344CB8AC3E}">
        <p14:creationId xmlns:p14="http://schemas.microsoft.com/office/powerpoint/2010/main" val="24310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3E33E773-E1F4-A94C-2904-99F6D50172B9}"/>
              </a:ext>
            </a:extLst>
          </p:cNvPr>
          <p:cNvPicPr>
            <a:picLocks noChangeAspect="1"/>
          </p:cNvPicPr>
          <p:nvPr/>
        </p:nvPicPr>
        <p:blipFill>
          <a:blip r:embed="rId3"/>
          <a:stretch>
            <a:fillRect/>
          </a:stretch>
        </p:blipFill>
        <p:spPr>
          <a:xfrm>
            <a:off x="774386" y="1423593"/>
            <a:ext cx="10358002" cy="4950381"/>
          </a:xfrm>
          <a:prstGeom prst="rect">
            <a:avLst/>
          </a:prstGeom>
        </p:spPr>
      </p:pic>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Command &amp; General Staff Meeting: Overview</a:t>
            </a:r>
            <a:br>
              <a:rPr lang="en-US" dirty="0"/>
            </a:br>
            <a:r>
              <a:rPr lang="en-US" sz="2000" b="1" dirty="0">
                <a:solidFill>
                  <a:schemeClr val="accent2"/>
                </a:solidFill>
                <a:ea typeface="+mn-ea"/>
              </a:rPr>
              <a:t>TIME: 04:00 (4AM)</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39</a:t>
            </a:fld>
            <a:endParaRPr lang="en-US" dirty="0"/>
          </a:p>
        </p:txBody>
      </p:sp>
      <p:sp>
        <p:nvSpPr>
          <p:cNvPr id="4" name="TextBox 3">
            <a:extLst>
              <a:ext uri="{FF2B5EF4-FFF2-40B4-BE49-F238E27FC236}">
                <a16:creationId xmlns:a16="http://schemas.microsoft.com/office/drawing/2014/main" id="{43807870-D187-27ED-552E-FDA9151A6F20}"/>
              </a:ext>
            </a:extLst>
          </p:cNvPr>
          <p:cNvSpPr txBox="1"/>
          <p:nvPr/>
        </p:nvSpPr>
        <p:spPr>
          <a:xfrm>
            <a:off x="8412480" y="4183380"/>
            <a:ext cx="765810" cy="369332"/>
          </a:xfrm>
          <a:prstGeom prst="rect">
            <a:avLst/>
          </a:prstGeom>
          <a:solidFill>
            <a:schemeClr val="bg1"/>
          </a:solidFill>
        </p:spPr>
        <p:txBody>
          <a:bodyPr wrap="square" rtlCol="0">
            <a:spAutoFit/>
          </a:bodyPr>
          <a:lstStyle/>
          <a:p>
            <a:r>
              <a:rPr lang="en-US" dirty="0">
                <a:solidFill>
                  <a:srgbClr val="FF0000"/>
                </a:solidFill>
              </a:rPr>
              <a:t>0400</a:t>
            </a:r>
          </a:p>
        </p:txBody>
      </p:sp>
    </p:spTree>
    <p:extLst>
      <p:ext uri="{BB962C8B-B14F-4D97-AF65-F5344CB8AC3E}">
        <p14:creationId xmlns:p14="http://schemas.microsoft.com/office/powerpoint/2010/main" val="94290753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a:extLst>
              <a:ext uri="{FF2B5EF4-FFF2-40B4-BE49-F238E27FC236}">
                <a16:creationId xmlns:a16="http://schemas.microsoft.com/office/drawing/2014/main" id="{E242DA19-AD5D-A4E6-1D90-A940738DC3C6}"/>
              </a:ext>
            </a:extLst>
          </p:cNvPr>
          <p:cNvSpPr>
            <a:spLocks noGrp="1" noChangeArrowheads="1"/>
          </p:cNvSpPr>
          <p:nvPr>
            <p:ph idx="1"/>
          </p:nvPr>
        </p:nvSpPr>
        <p:spPr>
          <a:xfrm>
            <a:off x="409575" y="657225"/>
            <a:ext cx="8062621" cy="5772758"/>
          </a:xfrm>
        </p:spPr>
        <p:txBody>
          <a:bodyPr>
            <a:normAutofit fontScale="62500" lnSpcReduction="20000"/>
          </a:bodyPr>
          <a:lstStyle/>
          <a:p>
            <a:pPr marL="0" indent="0" eaLnBrk="1" hangingPunct="1">
              <a:spcBef>
                <a:spcPts val="0"/>
              </a:spcBef>
              <a:spcAft>
                <a:spcPts val="600"/>
              </a:spcAft>
              <a:buNone/>
            </a:pPr>
            <a:r>
              <a:rPr lang="en-US" altLang="en-US" sz="3200" dirty="0"/>
              <a:t>Marco Ayala is the President for the Houston Members Alliance who has over 29 years of experience where he designed, implemented, and maintained process instrumentation, automation systems, safety systems, and process control networks. In his role with large global manufacturing company, he is responsible for applications globally that are specific to plant site operations and corporate governance.</a:t>
            </a:r>
          </a:p>
          <a:p>
            <a:pPr marL="0" indent="0" eaLnBrk="1" hangingPunct="1">
              <a:spcBef>
                <a:spcPts val="0"/>
              </a:spcBef>
              <a:spcAft>
                <a:spcPts val="600"/>
              </a:spcAft>
              <a:buNone/>
            </a:pPr>
            <a:r>
              <a:rPr lang="en-US" altLang="en-US" sz="3200" dirty="0"/>
              <a:t>With around two decades focused specifically on industrial cybersecurity, he has led efforts to secure the oil and gas (all streams), maritime port, offshore facilities, and chemical sectors, supporting federal, local, and state entities for securing the private sector. </a:t>
            </a:r>
          </a:p>
          <a:p>
            <a:pPr marL="0" indent="0" eaLnBrk="1" hangingPunct="1">
              <a:spcBef>
                <a:spcPts val="0"/>
              </a:spcBef>
              <a:spcAft>
                <a:spcPts val="600"/>
              </a:spcAft>
              <a:buNone/>
            </a:pPr>
            <a:r>
              <a:rPr lang="en-US" altLang="en-US" sz="3200" dirty="0"/>
              <a:t>Marco is highly active in International Society of Automation and is a longtime member. He is a 22-year Senior Member and a certified cyber instructor for ISA (62443) with volunteering commitments and contributor to the AMSC Gulf of Mexico (GOM) cybersecurity committee in a sworn in role to the USCG as Chair of Threat Intelligence and Cybersecurity for the outer continental shelf (OCS).</a:t>
            </a:r>
          </a:p>
          <a:p>
            <a:pPr marL="0" indent="0" eaLnBrk="1" hangingPunct="1">
              <a:spcBef>
                <a:spcPts val="0"/>
              </a:spcBef>
              <a:spcAft>
                <a:spcPts val="600"/>
              </a:spcAft>
              <a:buNone/>
            </a:pPr>
            <a:r>
              <a:rPr lang="en-US" altLang="en-US" sz="3200" dirty="0"/>
              <a:t>InfraGard member since 2014.</a:t>
            </a:r>
          </a:p>
          <a:p>
            <a:pPr marL="0" marR="0" indent="0">
              <a:spcBef>
                <a:spcPts val="0"/>
              </a:spcBef>
              <a:spcAft>
                <a:spcPts val="0"/>
              </a:spcAft>
              <a:buNone/>
            </a:pPr>
            <a:endParaRPr lang="en-US" sz="2000" dirty="0">
              <a:effectLst/>
              <a:latin typeface="Aptos" panose="020B000402020202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r>
              <a:rPr lang="en-US" sz="1800" dirty="0">
                <a:solidFill>
                  <a:srgbClr val="000000"/>
                </a:solidFill>
                <a:effectLst/>
                <a:latin typeface="Helvetica Neue"/>
                <a:ea typeface="Aptos" panose="020B0004020202020204" pitchFamily="34" charset="0"/>
                <a:cs typeface="Aptos" panose="020B0004020202020204" pitchFamily="34" charset="0"/>
              </a:rPr>
              <a:t>Houston InfraGard Members Alliance, President</a:t>
            </a:r>
          </a:p>
          <a:p>
            <a:pPr marL="0" marR="0" indent="0">
              <a:spcBef>
                <a:spcPts val="0"/>
              </a:spcBef>
              <a:spcAft>
                <a:spcPts val="0"/>
              </a:spcAft>
              <a:buNone/>
            </a:pPr>
            <a:r>
              <a:rPr lang="en-US" sz="1800" dirty="0">
                <a:effectLst/>
                <a:latin typeface="Aptos" panose="020B0004020202020204" pitchFamily="34" charset="0"/>
                <a:ea typeface="Aptos" panose="020B0004020202020204" pitchFamily="34" charset="0"/>
                <a:cs typeface="Calibri" panose="020F0502020204030204" pitchFamily="34" charset="0"/>
              </a:rPr>
              <a:t>Email: </a:t>
            </a:r>
            <a:r>
              <a:rPr lang="en-US" sz="1800" dirty="0">
                <a:effectLst/>
                <a:latin typeface="Aptos" panose="020B0004020202020204" pitchFamily="34" charset="0"/>
                <a:ea typeface="Aptos" panose="020B0004020202020204" pitchFamily="34" charset="0"/>
                <a:cs typeface="Calibri" panose="020F0502020204030204" pitchFamily="34" charset="0"/>
                <a:hlinkClick r:id="rId2"/>
              </a:rPr>
              <a:t>marco.ayala@infragardhouston.org</a:t>
            </a:r>
            <a:r>
              <a:rPr lang="en-US" sz="1800" dirty="0">
                <a:effectLst/>
                <a:latin typeface="Aptos" panose="020B0004020202020204" pitchFamily="34" charset="0"/>
                <a:ea typeface="Aptos" panose="020B0004020202020204" pitchFamily="34" charset="0"/>
                <a:cs typeface="Calibri" panose="020F050202020403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Picture 3" descr="A person smiling for the camera&#10;&#10;Description automatically generated">
            <a:extLst>
              <a:ext uri="{FF2B5EF4-FFF2-40B4-BE49-F238E27FC236}">
                <a16:creationId xmlns:a16="http://schemas.microsoft.com/office/drawing/2014/main" id="{DCCEDA56-1ABC-CD27-F253-5377D939D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6639" y="204956"/>
            <a:ext cx="2548229" cy="4022391"/>
          </a:xfrm>
          <a:prstGeom prst="rect">
            <a:avLst/>
          </a:prstGeom>
        </p:spPr>
      </p:pic>
    </p:spTree>
    <p:extLst>
      <p:ext uri="{BB962C8B-B14F-4D97-AF65-F5344CB8AC3E}">
        <p14:creationId xmlns:p14="http://schemas.microsoft.com/office/powerpoint/2010/main" val="2873071134"/>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Command &amp; General Staff Meeting</a:t>
            </a:r>
            <a:br>
              <a:rPr lang="en-US" dirty="0"/>
            </a:br>
            <a:r>
              <a:rPr lang="en-US" sz="2000" b="1" dirty="0">
                <a:solidFill>
                  <a:schemeClr val="accent2"/>
                </a:solidFill>
                <a:ea typeface="+mn-ea"/>
              </a:rPr>
              <a:t>Agenda</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40</a:t>
            </a:fld>
            <a:endParaRPr lang="en-US" dirty="0"/>
          </a:p>
        </p:txBody>
      </p:sp>
      <p:graphicFrame>
        <p:nvGraphicFramePr>
          <p:cNvPr id="5" name="Table 4">
            <a:extLst>
              <a:ext uri="{FF2B5EF4-FFF2-40B4-BE49-F238E27FC236}">
                <a16:creationId xmlns:a16="http://schemas.microsoft.com/office/drawing/2014/main" id="{AA271DD7-9C12-E02F-6C8D-849873C1C540}"/>
              </a:ext>
            </a:extLst>
          </p:cNvPr>
          <p:cNvGraphicFramePr>
            <a:graphicFrameLocks noGrp="1"/>
          </p:cNvGraphicFramePr>
          <p:nvPr>
            <p:extLst>
              <p:ext uri="{D42A27DB-BD31-4B8C-83A1-F6EECF244321}">
                <p14:modId xmlns:p14="http://schemas.microsoft.com/office/powerpoint/2010/main" val="2816323549"/>
              </p:ext>
            </p:extLst>
          </p:nvPr>
        </p:nvGraphicFramePr>
        <p:xfrm>
          <a:off x="461432" y="1250659"/>
          <a:ext cx="10358968" cy="5221307"/>
        </p:xfrm>
        <a:graphic>
          <a:graphicData uri="http://schemas.openxmlformats.org/drawingml/2006/table">
            <a:tbl>
              <a:tblPr firstRow="1" firstCol="1" bandRow="1">
                <a:tableStyleId>{5C22544A-7EE6-4342-B048-85BDC9FD1C3A}</a:tableStyleId>
              </a:tblPr>
              <a:tblGrid>
                <a:gridCol w="2521921">
                  <a:extLst>
                    <a:ext uri="{9D8B030D-6E8A-4147-A177-3AD203B41FA5}">
                      <a16:colId xmlns:a16="http://schemas.microsoft.com/office/drawing/2014/main" val="3300160945"/>
                    </a:ext>
                  </a:extLst>
                </a:gridCol>
                <a:gridCol w="7837047">
                  <a:extLst>
                    <a:ext uri="{9D8B030D-6E8A-4147-A177-3AD203B41FA5}">
                      <a16:colId xmlns:a16="http://schemas.microsoft.com/office/drawing/2014/main" val="597880645"/>
                    </a:ext>
                  </a:extLst>
                </a:gridCol>
              </a:tblGrid>
              <a:tr h="545231">
                <a:tc gridSpan="2">
                  <a:txBody>
                    <a:bodyPr/>
                    <a:lstStyle/>
                    <a:p>
                      <a:pPr marL="0" marR="0" algn="ctr">
                        <a:lnSpc>
                          <a:spcPct val="107000"/>
                        </a:lnSpc>
                        <a:spcBef>
                          <a:spcPts val="0"/>
                        </a:spcBef>
                        <a:spcAft>
                          <a:spcPts val="0"/>
                        </a:spcAft>
                      </a:pPr>
                      <a:r>
                        <a:rPr lang="en-US" sz="2200" b="1" dirty="0">
                          <a:effectLst/>
                        </a:rPr>
                        <a:t>Command and General Staff Meeting Agenda</a:t>
                      </a:r>
                      <a:endParaRPr lang="en-US" sz="2200" b="1" dirty="0">
                        <a:effectLst/>
                        <a:latin typeface="+mj-lt"/>
                        <a:ea typeface="Tahoma" panose="020B0604030504040204" pitchFamily="34" charset="0"/>
                        <a:cs typeface="Tahoma" panose="020B0604030504040204" pitchFamily="34" charset="0"/>
                      </a:endParaRPr>
                    </a:p>
                  </a:txBody>
                  <a:tcPr marL="45720" marR="45720"/>
                </a:tc>
                <a:tc hMerge="1">
                  <a:txBody>
                    <a:bodyPr/>
                    <a:lstStyle/>
                    <a:p>
                      <a:endParaRPr lang="en-US"/>
                    </a:p>
                  </a:txBody>
                  <a:tcPr/>
                </a:tc>
                <a:extLst>
                  <a:ext uri="{0D108BD9-81ED-4DB2-BD59-A6C34878D82A}">
                    <a16:rowId xmlns:a16="http://schemas.microsoft.com/office/drawing/2014/main" val="205691701"/>
                  </a:ext>
                </a:extLst>
              </a:tr>
              <a:tr h="480712">
                <a:tc>
                  <a:txBody>
                    <a:bodyPr/>
                    <a:lstStyle/>
                    <a:p>
                      <a:pPr marL="457155" marR="0" lvl="1">
                        <a:lnSpc>
                          <a:spcPct val="107000"/>
                        </a:lnSpc>
                        <a:spcBef>
                          <a:spcPts val="0"/>
                        </a:spcBef>
                        <a:spcAft>
                          <a:spcPts val="0"/>
                        </a:spcAft>
                      </a:pPr>
                      <a:r>
                        <a:rPr lang="en-US" sz="2000" dirty="0">
                          <a:solidFill>
                            <a:schemeClr val="bg1"/>
                          </a:solidFill>
                          <a:effectLst/>
                        </a:rPr>
                        <a:t>SPEAKER</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45720" marR="45720"/>
                </a:tc>
                <a:tc>
                  <a:txBody>
                    <a:bodyPr/>
                    <a:lstStyle/>
                    <a:p>
                      <a:pPr marL="0" marR="0" algn="ctr">
                        <a:lnSpc>
                          <a:spcPct val="107000"/>
                        </a:lnSpc>
                        <a:spcBef>
                          <a:spcPts val="0"/>
                        </a:spcBef>
                        <a:spcAft>
                          <a:spcPts val="0"/>
                        </a:spcAft>
                      </a:pPr>
                      <a:r>
                        <a:rPr lang="en-US" sz="2000" b="1" dirty="0">
                          <a:effectLst/>
                        </a:rPr>
                        <a:t>TOPIC</a:t>
                      </a:r>
                      <a:endParaRPr lang="en-US" sz="2000" b="1" dirty="0">
                        <a:effectLst/>
                        <a:latin typeface="+mj-lt"/>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2904570363"/>
                  </a:ext>
                </a:extLst>
              </a:tr>
              <a:tr h="678537">
                <a:tc>
                  <a:txBody>
                    <a:bodyPr/>
                    <a:lstStyle/>
                    <a:p>
                      <a:pPr marL="0" marR="0" lvl="1" algn="l">
                        <a:lnSpc>
                          <a:spcPct val="107000"/>
                        </a:lnSpc>
                        <a:spcBef>
                          <a:spcPts val="0"/>
                        </a:spcBef>
                        <a:spcAft>
                          <a:spcPts val="0"/>
                        </a:spcAft>
                      </a:pPr>
                      <a:r>
                        <a:rPr lang="en-US" sz="1800" b="1" dirty="0">
                          <a:solidFill>
                            <a:schemeClr val="bg1"/>
                          </a:solidFill>
                          <a:effectLst/>
                        </a:rPr>
                        <a:t>PSC (as SITL)</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Situation Briefing</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1958230381"/>
                  </a:ext>
                </a:extLst>
              </a:tr>
              <a:tr h="607061">
                <a:tc>
                  <a:txBody>
                    <a:bodyPr/>
                    <a:lstStyle/>
                    <a:p>
                      <a:pPr marL="0" marR="0" lvl="1" algn="l">
                        <a:lnSpc>
                          <a:spcPct val="107000"/>
                        </a:lnSpc>
                        <a:spcBef>
                          <a:spcPts val="0"/>
                        </a:spcBef>
                        <a:spcAft>
                          <a:spcPts val="0"/>
                        </a:spcAft>
                      </a:pPr>
                      <a:r>
                        <a:rPr lang="en-US" sz="1800" b="1" dirty="0">
                          <a:solidFill>
                            <a:schemeClr val="bg1"/>
                          </a:solidFill>
                          <a:effectLst/>
                        </a:rPr>
                        <a:t>IC</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Objectives Review / Current Priorities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2448703951"/>
                  </a:ext>
                </a:extLst>
              </a:tr>
              <a:tr h="629546">
                <a:tc>
                  <a:txBody>
                    <a:bodyPr/>
                    <a:lstStyle/>
                    <a:p>
                      <a:pPr marL="0" marR="0" lvl="1" algn="l">
                        <a:lnSpc>
                          <a:spcPct val="107000"/>
                        </a:lnSpc>
                        <a:spcBef>
                          <a:spcPts val="0"/>
                        </a:spcBef>
                        <a:spcAft>
                          <a:spcPts val="0"/>
                        </a:spcAft>
                      </a:pPr>
                      <a:r>
                        <a:rPr lang="en-US" sz="1800" b="1" dirty="0">
                          <a:solidFill>
                            <a:schemeClr val="bg1"/>
                          </a:solidFill>
                          <a:effectLst/>
                        </a:rPr>
                        <a:t>IC</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Functional Tasks – assignments to Command and General Staff</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496944127"/>
                  </a:ext>
                </a:extLst>
              </a:tr>
              <a:tr h="1339832">
                <a:tc>
                  <a:txBody>
                    <a:bodyPr/>
                    <a:lstStyle/>
                    <a:p>
                      <a:pPr marL="0" marR="0" lvl="1" algn="l">
                        <a:lnSpc>
                          <a:spcPct val="107000"/>
                        </a:lnSpc>
                        <a:spcBef>
                          <a:spcPts val="0"/>
                        </a:spcBef>
                        <a:spcAft>
                          <a:spcPts val="0"/>
                        </a:spcAft>
                      </a:pPr>
                      <a:r>
                        <a:rPr lang="en-US" sz="1800" b="1" dirty="0">
                          <a:solidFill>
                            <a:schemeClr val="bg1"/>
                          </a:solidFill>
                          <a:effectLst/>
                        </a:rPr>
                        <a:t>PSC</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Roundtable Discussion				</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Clarify priorities, objectives, assignments;</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Identify/review resource needs;</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Discuss concerns/issues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4262106555"/>
                  </a:ext>
                </a:extLst>
              </a:tr>
              <a:tr h="450341">
                <a:tc>
                  <a:txBody>
                    <a:bodyPr/>
                    <a:lstStyle/>
                    <a:p>
                      <a:pPr marL="0" marR="0" lvl="1" algn="l">
                        <a:lnSpc>
                          <a:spcPct val="107000"/>
                        </a:lnSpc>
                        <a:spcBef>
                          <a:spcPts val="0"/>
                        </a:spcBef>
                        <a:spcAft>
                          <a:spcPts val="0"/>
                        </a:spcAft>
                      </a:pPr>
                      <a:r>
                        <a:rPr lang="en-US" sz="1800" b="1" dirty="0">
                          <a:solidFill>
                            <a:schemeClr val="bg1"/>
                          </a:solidFill>
                          <a:effectLst/>
                        </a:rPr>
                        <a:t>PSC</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Review Open Action Items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706363817"/>
                  </a:ext>
                </a:extLst>
              </a:tr>
              <a:tr h="450341">
                <a:tc>
                  <a:txBody>
                    <a:bodyPr/>
                    <a:lstStyle/>
                    <a:p>
                      <a:pPr marL="0" marR="0" lvl="1" algn="l">
                        <a:lnSpc>
                          <a:spcPct val="107000"/>
                        </a:lnSpc>
                        <a:spcBef>
                          <a:spcPts val="0"/>
                        </a:spcBef>
                        <a:spcAft>
                          <a:spcPts val="0"/>
                        </a:spcAft>
                      </a:pPr>
                      <a:r>
                        <a:rPr lang="en-US" sz="1800" b="1" dirty="0">
                          <a:solidFill>
                            <a:schemeClr val="bg1"/>
                          </a:solidFill>
                          <a:effectLst/>
                        </a:rPr>
                        <a:t>IC</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Closing Comments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704824412"/>
                  </a:ext>
                </a:extLst>
              </a:tr>
            </a:tbl>
          </a:graphicData>
        </a:graphic>
      </p:graphicFrame>
    </p:spTree>
    <p:extLst>
      <p:ext uri="{BB962C8B-B14F-4D97-AF65-F5344CB8AC3E}">
        <p14:creationId xmlns:p14="http://schemas.microsoft.com/office/powerpoint/2010/main" val="284055978"/>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Command &amp; General Staff Meeting</a:t>
            </a:r>
            <a:br>
              <a:rPr lang="en-US" dirty="0"/>
            </a:br>
            <a:r>
              <a:rPr lang="en-US" sz="2000" b="1" dirty="0">
                <a:solidFill>
                  <a:schemeClr val="accent2"/>
                </a:solidFill>
                <a:ea typeface="+mn-ea"/>
              </a:rPr>
              <a:t>Safety Status</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41</a:t>
            </a:fld>
            <a:endParaRPr lang="en-US" dirty="0"/>
          </a:p>
        </p:txBody>
      </p:sp>
      <p:pic>
        <p:nvPicPr>
          <p:cNvPr id="5" name="Content Placeholder 4" descr="Two firefighters spraying high pressure water to  fire">
            <a:extLst>
              <a:ext uri="{FF2B5EF4-FFF2-40B4-BE49-F238E27FC236}">
                <a16:creationId xmlns:a16="http://schemas.microsoft.com/office/drawing/2014/main" id="{9F9B9A7C-87B5-BE8A-396A-07F182EE1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0" y="1371600"/>
            <a:ext cx="8760587" cy="4990208"/>
          </a:xfrm>
          <a:prstGeom prst="rect">
            <a:avLst/>
          </a:prstGeom>
        </p:spPr>
      </p:pic>
    </p:spTree>
    <p:extLst>
      <p:ext uri="{BB962C8B-B14F-4D97-AF65-F5344CB8AC3E}">
        <p14:creationId xmlns:p14="http://schemas.microsoft.com/office/powerpoint/2010/main" val="53339832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Command &amp; General Staff Meeting</a:t>
            </a:r>
            <a:br>
              <a:rPr lang="en-US" dirty="0"/>
            </a:br>
            <a:r>
              <a:rPr lang="en-US" sz="2000" b="1" dirty="0">
                <a:solidFill>
                  <a:schemeClr val="accent2"/>
                </a:solidFill>
                <a:ea typeface="+mn-ea"/>
              </a:rPr>
              <a:t>ICS-233 Incident Open Action Tracker</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42</a:t>
            </a:fld>
            <a:endParaRPr lang="en-US" dirty="0"/>
          </a:p>
        </p:txBody>
      </p:sp>
      <p:pic>
        <p:nvPicPr>
          <p:cNvPr id="5" name="Picture 4">
            <a:extLst>
              <a:ext uri="{FF2B5EF4-FFF2-40B4-BE49-F238E27FC236}">
                <a16:creationId xmlns:a16="http://schemas.microsoft.com/office/drawing/2014/main" id="{635541B2-995A-6F87-D167-44BA5A9A2FD1}"/>
              </a:ext>
            </a:extLst>
          </p:cNvPr>
          <p:cNvPicPr>
            <a:picLocks noChangeAspect="1"/>
          </p:cNvPicPr>
          <p:nvPr/>
        </p:nvPicPr>
        <p:blipFill>
          <a:blip r:embed="rId3"/>
          <a:stretch>
            <a:fillRect/>
          </a:stretch>
        </p:blipFill>
        <p:spPr>
          <a:xfrm>
            <a:off x="176074" y="1248784"/>
            <a:ext cx="11776429" cy="3449340"/>
          </a:xfrm>
          <a:prstGeom prst="rect">
            <a:avLst/>
          </a:prstGeom>
        </p:spPr>
      </p:pic>
    </p:spTree>
    <p:extLst>
      <p:ext uri="{BB962C8B-B14F-4D97-AF65-F5344CB8AC3E}">
        <p14:creationId xmlns:p14="http://schemas.microsoft.com/office/powerpoint/2010/main" val="294324118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Investigation Results</a:t>
            </a:r>
            <a:br>
              <a:rPr lang="en-US" dirty="0"/>
            </a:br>
            <a:r>
              <a:rPr lang="en-US" sz="2000" b="1" dirty="0">
                <a:solidFill>
                  <a:schemeClr val="accent2"/>
                </a:solidFill>
                <a:ea typeface="+mn-ea"/>
              </a:rPr>
              <a:t>TIME: 04:00 (4AM) - Technical Status of investigation and alternatives</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43</a:t>
            </a:fld>
            <a:endParaRPr lang="en-US" dirty="0"/>
          </a:p>
        </p:txBody>
      </p:sp>
      <p:pic>
        <p:nvPicPr>
          <p:cNvPr id="5" name="Picture 4">
            <a:extLst>
              <a:ext uri="{FF2B5EF4-FFF2-40B4-BE49-F238E27FC236}">
                <a16:creationId xmlns:a16="http://schemas.microsoft.com/office/drawing/2014/main" id="{D905D4AF-A863-FC62-6276-A8F10705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054" y="1434517"/>
            <a:ext cx="3956691" cy="1989861"/>
          </a:xfrm>
          <a:prstGeom prst="rect">
            <a:avLst/>
          </a:prstGeom>
        </p:spPr>
      </p:pic>
      <p:sp>
        <p:nvSpPr>
          <p:cNvPr id="9" name="Content Placeholder 2">
            <a:extLst>
              <a:ext uri="{FF2B5EF4-FFF2-40B4-BE49-F238E27FC236}">
                <a16:creationId xmlns:a16="http://schemas.microsoft.com/office/drawing/2014/main" id="{42EE0257-983E-4703-742E-4DE59276FA93}"/>
              </a:ext>
            </a:extLst>
          </p:cNvPr>
          <p:cNvSpPr>
            <a:spLocks noGrp="1"/>
          </p:cNvSpPr>
          <p:nvPr>
            <p:ph idx="1"/>
          </p:nvPr>
        </p:nvSpPr>
        <p:spPr>
          <a:xfrm>
            <a:off x="645948" y="1825625"/>
            <a:ext cx="7014944" cy="4351338"/>
          </a:xfrm>
        </p:spPr>
        <p:txBody>
          <a:bodyPr>
            <a:normAutofit fontScale="92500" lnSpcReduction="10000"/>
          </a:bodyPr>
          <a:lstStyle/>
          <a:p>
            <a:pPr>
              <a:spcBef>
                <a:spcPts val="0"/>
              </a:spcBef>
              <a:spcAft>
                <a:spcPts val="0"/>
              </a:spcAft>
              <a:buSzPct val="100000"/>
            </a:pPr>
            <a:r>
              <a:rPr lang="en-US" sz="2400" dirty="0"/>
              <a:t>Bad actor infected the ECDIS system from the memory stick </a:t>
            </a:r>
          </a:p>
          <a:p>
            <a:pPr lvl="1">
              <a:spcBef>
                <a:spcPts val="0"/>
              </a:spcBef>
              <a:spcAft>
                <a:spcPts val="0"/>
              </a:spcAft>
              <a:buSzPct val="100000"/>
            </a:pPr>
            <a:r>
              <a:rPr lang="en-US" dirty="0"/>
              <a:t>The technician used to perform routine maintenance</a:t>
            </a:r>
          </a:p>
          <a:p>
            <a:pPr>
              <a:spcBef>
                <a:spcPts val="0"/>
              </a:spcBef>
              <a:spcAft>
                <a:spcPts val="0"/>
              </a:spcAft>
              <a:buSzPct val="100000"/>
            </a:pPr>
            <a:r>
              <a:rPr lang="en-US" sz="2400" dirty="0"/>
              <a:t>Bad actor logs on to system</a:t>
            </a:r>
          </a:p>
          <a:p>
            <a:pPr lvl="1">
              <a:spcBef>
                <a:spcPts val="0"/>
              </a:spcBef>
              <a:spcAft>
                <a:spcPts val="0"/>
              </a:spcAft>
              <a:buSzPct val="100000"/>
            </a:pPr>
            <a:r>
              <a:rPr lang="en-US" dirty="0"/>
              <a:t>Via remote access solution leveraging </a:t>
            </a:r>
            <a:r>
              <a:rPr lang="en-US" sz="2400" dirty="0"/>
              <a:t>Weak passwords &amp; MFA was not turned on for remote connections</a:t>
            </a:r>
          </a:p>
          <a:p>
            <a:pPr lvl="1">
              <a:spcBef>
                <a:spcPts val="0"/>
              </a:spcBef>
              <a:spcAft>
                <a:spcPts val="0"/>
              </a:spcAft>
              <a:buSzPct val="100000"/>
            </a:pPr>
            <a:r>
              <a:rPr lang="en-US" dirty="0"/>
              <a:t>Default passwords are typically changed</a:t>
            </a:r>
          </a:p>
          <a:p>
            <a:pPr>
              <a:spcBef>
                <a:spcPts val="0"/>
              </a:spcBef>
              <a:spcAft>
                <a:spcPts val="0"/>
              </a:spcAft>
              <a:buSzPct val="100000"/>
            </a:pPr>
            <a:r>
              <a:rPr lang="en-US" sz="2400" dirty="0"/>
              <a:t>Bad actor enumerates network and systems</a:t>
            </a:r>
            <a:endParaRPr lang="en-US" dirty="0"/>
          </a:p>
          <a:p>
            <a:pPr>
              <a:spcBef>
                <a:spcPts val="0"/>
              </a:spcBef>
              <a:spcAft>
                <a:spcPts val="0"/>
              </a:spcAft>
              <a:buSzPct val="100000"/>
            </a:pPr>
            <a:r>
              <a:rPr lang="en-US" sz="2400" dirty="0"/>
              <a:t>Bad actor obtained access ECDIS Transfer Machine</a:t>
            </a:r>
          </a:p>
          <a:p>
            <a:pPr>
              <a:spcBef>
                <a:spcPts val="0"/>
              </a:spcBef>
              <a:spcAft>
                <a:spcPts val="0"/>
              </a:spcAft>
              <a:buSzPct val="100000"/>
            </a:pPr>
            <a:r>
              <a:rPr lang="en-US" sz="2400" dirty="0"/>
              <a:t>The ransomware software is time delayed </a:t>
            </a:r>
          </a:p>
          <a:p>
            <a:pPr lvl="1">
              <a:spcBef>
                <a:spcPts val="0"/>
              </a:spcBef>
              <a:spcAft>
                <a:spcPts val="0"/>
              </a:spcAft>
              <a:buSzPct val="100000"/>
            </a:pPr>
            <a:r>
              <a:rPr lang="en-US" dirty="0"/>
              <a:t>Was launch after the OT system was infected</a:t>
            </a:r>
          </a:p>
          <a:p>
            <a:pPr lvl="1">
              <a:spcBef>
                <a:spcPts val="0"/>
              </a:spcBef>
              <a:spcAft>
                <a:spcPts val="0"/>
              </a:spcAft>
            </a:pP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8791688"/>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Ransomware Demand</a:t>
            </a:r>
            <a:br>
              <a:rPr lang="en-US" dirty="0"/>
            </a:br>
            <a:r>
              <a:rPr lang="en-US" sz="2000" b="1" dirty="0">
                <a:solidFill>
                  <a:schemeClr val="accent2"/>
                </a:solidFill>
                <a:ea typeface="+mn-ea"/>
              </a:rPr>
              <a:t>Working together to decide how to respond</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44</a:t>
            </a:fld>
            <a:endParaRPr lang="en-US" dirty="0"/>
          </a:p>
        </p:txBody>
      </p:sp>
      <p:pic>
        <p:nvPicPr>
          <p:cNvPr id="4" name="Picture 3">
            <a:extLst>
              <a:ext uri="{FF2B5EF4-FFF2-40B4-BE49-F238E27FC236}">
                <a16:creationId xmlns:a16="http://schemas.microsoft.com/office/drawing/2014/main" id="{5ABBCBC3-7CB3-27DC-6E24-D89CC1F09920}"/>
              </a:ext>
            </a:extLst>
          </p:cNvPr>
          <p:cNvPicPr>
            <a:picLocks noChangeAspect="1"/>
          </p:cNvPicPr>
          <p:nvPr/>
        </p:nvPicPr>
        <p:blipFill>
          <a:blip r:embed="rId3"/>
          <a:stretch>
            <a:fillRect/>
          </a:stretch>
        </p:blipFill>
        <p:spPr>
          <a:xfrm>
            <a:off x="2209800" y="1271657"/>
            <a:ext cx="7391400" cy="5044496"/>
          </a:xfrm>
          <a:prstGeom prst="rect">
            <a:avLst/>
          </a:prstGeom>
        </p:spPr>
      </p:pic>
    </p:spTree>
    <p:extLst>
      <p:ext uri="{BB962C8B-B14F-4D97-AF65-F5344CB8AC3E}">
        <p14:creationId xmlns:p14="http://schemas.microsoft.com/office/powerpoint/2010/main" val="71020738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Ransomware Demand</a:t>
            </a:r>
            <a:br>
              <a:rPr lang="en-US" dirty="0"/>
            </a:br>
            <a:r>
              <a:rPr lang="en-US" sz="2000" b="1" dirty="0">
                <a:solidFill>
                  <a:schemeClr val="accent2"/>
                </a:solidFill>
                <a:ea typeface="+mn-ea"/>
              </a:rPr>
              <a:t>Questions to ask yourself</a:t>
            </a: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45</a:t>
            </a:fld>
            <a:endParaRPr lang="en-US" dirty="0"/>
          </a:p>
        </p:txBody>
      </p:sp>
      <p:sp>
        <p:nvSpPr>
          <p:cNvPr id="7" name="Content Placeholder 2">
            <a:extLst>
              <a:ext uri="{FF2B5EF4-FFF2-40B4-BE49-F238E27FC236}">
                <a16:creationId xmlns:a16="http://schemas.microsoft.com/office/drawing/2014/main" id="{1B6957A6-C139-74DD-85EE-1018D1D884E1}"/>
              </a:ext>
            </a:extLst>
          </p:cNvPr>
          <p:cNvSpPr>
            <a:spLocks noGrp="1"/>
          </p:cNvSpPr>
          <p:nvPr>
            <p:ph idx="1"/>
          </p:nvPr>
        </p:nvSpPr>
        <p:spPr>
          <a:xfrm>
            <a:off x="645947" y="1825625"/>
            <a:ext cx="7592041" cy="4351338"/>
          </a:xfrm>
        </p:spPr>
        <p:txBody>
          <a:bodyPr>
            <a:normAutofit fontScale="77500" lnSpcReduction="20000"/>
          </a:bodyPr>
          <a:lstStyle/>
          <a:p>
            <a:pPr>
              <a:buSzPct val="100000"/>
            </a:pPr>
            <a:r>
              <a:rPr lang="en-US" sz="3000" dirty="0"/>
              <a:t>Do you have procedures to manage a ransomware incident?</a:t>
            </a:r>
          </a:p>
          <a:p>
            <a:pPr>
              <a:buSzPct val="100000"/>
            </a:pPr>
            <a:r>
              <a:rPr lang="en-US" sz="3000" dirty="0"/>
              <a:t>Do you have procedures to operate your ship manually and restore OT systems?</a:t>
            </a:r>
          </a:p>
          <a:p>
            <a:pPr lvl="1">
              <a:buSzPct val="100000"/>
            </a:pPr>
            <a:r>
              <a:rPr lang="en-US" sz="2600" dirty="0"/>
              <a:t>Who assessments these alternatives?</a:t>
            </a:r>
          </a:p>
          <a:p>
            <a:pPr>
              <a:buSzPct val="100000"/>
            </a:pPr>
            <a:r>
              <a:rPr lang="en-US" sz="3000" dirty="0"/>
              <a:t>Have you identified the parties who will make the ransomware decisions?</a:t>
            </a:r>
          </a:p>
          <a:p>
            <a:pPr>
              <a:buSzPct val="100000"/>
            </a:pPr>
            <a:r>
              <a:rPr lang="en-US" sz="3000" dirty="0"/>
              <a:t>Do you understand the company policies, laws and regulation that impact decisions about paying ransomware?</a:t>
            </a:r>
          </a:p>
          <a:p>
            <a:pPr lvl="1">
              <a:spcBef>
                <a:spcPts val="0"/>
              </a:spcBef>
              <a:spcAft>
                <a:spcPts val="0"/>
              </a:spcAft>
            </a:pPr>
            <a:endParaRPr lang="en-US" dirty="0">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7EAF1420-7163-D1E3-27B1-A233810570CB}"/>
              </a:ext>
            </a:extLst>
          </p:cNvPr>
          <p:cNvPicPr>
            <a:picLocks noChangeAspect="1"/>
          </p:cNvPicPr>
          <p:nvPr/>
        </p:nvPicPr>
        <p:blipFill>
          <a:blip r:embed="rId3"/>
          <a:stretch>
            <a:fillRect/>
          </a:stretch>
        </p:blipFill>
        <p:spPr>
          <a:xfrm>
            <a:off x="8338656" y="1676400"/>
            <a:ext cx="3711945" cy="2533335"/>
          </a:xfrm>
          <a:prstGeom prst="rect">
            <a:avLst/>
          </a:prstGeom>
        </p:spPr>
      </p:pic>
    </p:spTree>
    <p:extLst>
      <p:ext uri="{BB962C8B-B14F-4D97-AF65-F5344CB8AC3E}">
        <p14:creationId xmlns:p14="http://schemas.microsoft.com/office/powerpoint/2010/main" val="2198690232"/>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DBD7BD-B066-50C8-A6B9-253B839B0766}"/>
              </a:ext>
            </a:extLst>
          </p:cNvPr>
          <p:cNvSpPr>
            <a:spLocks noGrp="1"/>
          </p:cNvSpPr>
          <p:nvPr>
            <p:ph sz="half" idx="10"/>
          </p:nvPr>
        </p:nvSpPr>
        <p:spPr>
          <a:xfrm>
            <a:off x="461432" y="925830"/>
            <a:ext cx="5388864" cy="5246370"/>
          </a:xfrm>
        </p:spPr>
        <p:txBody>
          <a:bodyPr>
            <a:normAutofit fontScale="92500" lnSpcReduction="10000"/>
          </a:bodyPr>
          <a:lstStyle/>
          <a:p>
            <a:pPr marL="0" indent="0">
              <a:buSzPct val="100000"/>
              <a:buNone/>
            </a:pPr>
            <a:r>
              <a:rPr lang="en-US" sz="3000" dirty="0"/>
              <a:t>Decision Team</a:t>
            </a:r>
          </a:p>
          <a:p>
            <a:pPr>
              <a:spcBef>
                <a:spcPts val="0"/>
              </a:spcBef>
              <a:spcAft>
                <a:spcPts val="600"/>
              </a:spcAft>
              <a:buSzPct val="100000"/>
            </a:pPr>
            <a:r>
              <a:rPr lang="en-US" dirty="0"/>
              <a:t>Incident Commander</a:t>
            </a:r>
          </a:p>
          <a:p>
            <a:pPr>
              <a:spcBef>
                <a:spcPts val="0"/>
              </a:spcBef>
              <a:spcAft>
                <a:spcPts val="600"/>
              </a:spcAft>
              <a:buSzPct val="100000"/>
            </a:pPr>
            <a:r>
              <a:rPr lang="en-US" dirty="0"/>
              <a:t>Operations Section Chief</a:t>
            </a:r>
          </a:p>
          <a:p>
            <a:pPr>
              <a:spcBef>
                <a:spcPts val="0"/>
              </a:spcBef>
              <a:spcAft>
                <a:spcPts val="600"/>
              </a:spcAft>
              <a:buSzPct val="100000"/>
            </a:pPr>
            <a:r>
              <a:rPr lang="en-US" dirty="0"/>
              <a:t>Intelligence Officer (Ops Section)</a:t>
            </a:r>
          </a:p>
          <a:p>
            <a:pPr>
              <a:spcBef>
                <a:spcPts val="0"/>
              </a:spcBef>
              <a:spcAft>
                <a:spcPts val="600"/>
              </a:spcAft>
              <a:buSzPct val="100000"/>
            </a:pPr>
            <a:r>
              <a:rPr lang="en-US" dirty="0"/>
              <a:t>Safety Officer</a:t>
            </a:r>
          </a:p>
          <a:p>
            <a:pPr>
              <a:spcBef>
                <a:spcPts val="0"/>
              </a:spcBef>
              <a:spcAft>
                <a:spcPts val="600"/>
              </a:spcAft>
              <a:buSzPct val="100000"/>
            </a:pPr>
            <a:r>
              <a:rPr lang="en-US" dirty="0"/>
              <a:t>Technical Reps/Eng of systems </a:t>
            </a:r>
          </a:p>
          <a:p>
            <a:pPr>
              <a:spcBef>
                <a:spcPts val="0"/>
              </a:spcBef>
              <a:spcAft>
                <a:spcPts val="600"/>
              </a:spcAft>
              <a:buSzPct val="100000"/>
            </a:pPr>
            <a:r>
              <a:rPr lang="en-US" dirty="0"/>
              <a:t>Corporate Cyber Security</a:t>
            </a:r>
          </a:p>
          <a:p>
            <a:pPr>
              <a:spcBef>
                <a:spcPts val="0"/>
              </a:spcBef>
              <a:spcAft>
                <a:spcPts val="600"/>
              </a:spcAft>
              <a:buSzPct val="100000"/>
            </a:pPr>
            <a:r>
              <a:rPr lang="en-US" dirty="0"/>
              <a:t>Corporate Legal/outside council </a:t>
            </a:r>
          </a:p>
          <a:p>
            <a:pPr>
              <a:spcBef>
                <a:spcPts val="0"/>
              </a:spcBef>
              <a:spcAft>
                <a:spcPts val="600"/>
              </a:spcAft>
              <a:buSzPct val="100000"/>
            </a:pPr>
            <a:r>
              <a:rPr lang="en-US" dirty="0"/>
              <a:t>Government Relations</a:t>
            </a:r>
          </a:p>
          <a:p>
            <a:pPr>
              <a:spcBef>
                <a:spcPts val="0"/>
              </a:spcBef>
              <a:spcAft>
                <a:spcPts val="600"/>
              </a:spcAft>
              <a:buSzPct val="100000"/>
            </a:pPr>
            <a:r>
              <a:rPr lang="en-US" dirty="0"/>
              <a:t>Cyber Insurance Rep, if covered</a:t>
            </a:r>
          </a:p>
          <a:p>
            <a:pPr>
              <a:spcBef>
                <a:spcPts val="0"/>
              </a:spcBef>
              <a:spcAft>
                <a:spcPts val="600"/>
              </a:spcAft>
              <a:buSzPct val="100000"/>
            </a:pPr>
            <a:r>
              <a:rPr lang="en-US" dirty="0"/>
              <a:t>Public Information Officer</a:t>
            </a:r>
          </a:p>
          <a:p>
            <a:pPr>
              <a:spcBef>
                <a:spcPts val="0"/>
              </a:spcBef>
              <a:spcAft>
                <a:spcPts val="600"/>
              </a:spcAft>
              <a:buSzPct val="100000"/>
            </a:pPr>
            <a:r>
              <a:rPr lang="en-US" dirty="0"/>
              <a:t>FASC and/or Corp Finance</a:t>
            </a:r>
          </a:p>
          <a:p>
            <a:pPr>
              <a:spcBef>
                <a:spcPts val="0"/>
              </a:spcBef>
              <a:spcAft>
                <a:spcPts val="600"/>
              </a:spcAft>
              <a:buSzPct val="100000"/>
            </a:pPr>
            <a:r>
              <a:rPr lang="en-US" dirty="0"/>
              <a:t>Privacy expert, if needed</a:t>
            </a:r>
          </a:p>
          <a:p>
            <a:endParaRPr lang="en-US" dirty="0"/>
          </a:p>
        </p:txBody>
      </p:sp>
      <p:sp>
        <p:nvSpPr>
          <p:cNvPr id="3" name="Content Placeholder 2">
            <a:extLst>
              <a:ext uri="{FF2B5EF4-FFF2-40B4-BE49-F238E27FC236}">
                <a16:creationId xmlns:a16="http://schemas.microsoft.com/office/drawing/2014/main" id="{3C155B6C-5C70-075A-3623-5231640DBEC9}"/>
              </a:ext>
            </a:extLst>
          </p:cNvPr>
          <p:cNvSpPr>
            <a:spLocks noGrp="1"/>
          </p:cNvSpPr>
          <p:nvPr>
            <p:ph sz="half" idx="11"/>
          </p:nvPr>
        </p:nvSpPr>
        <p:spPr>
          <a:xfrm>
            <a:off x="6091936" y="925830"/>
            <a:ext cx="5388864" cy="5246370"/>
          </a:xfrm>
        </p:spPr>
        <p:txBody>
          <a:bodyPr>
            <a:normAutofit fontScale="70000" lnSpcReduction="20000"/>
          </a:bodyPr>
          <a:lstStyle/>
          <a:p>
            <a:pPr marL="0" indent="0">
              <a:buNone/>
            </a:pPr>
            <a:r>
              <a:rPr lang="en-US" sz="3000" dirty="0"/>
              <a:t>Decision Process (defined prior to incident)</a:t>
            </a:r>
          </a:p>
          <a:p>
            <a:pPr marL="342900" marR="0" lvl="0" indent="-342900">
              <a:lnSpc>
                <a:spcPct val="105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Understand restriction of paying ransomware</a:t>
            </a:r>
          </a:p>
          <a:p>
            <a:pPr marL="571479" lvl="1" indent="-342900">
              <a:lnSpc>
                <a:spcPct val="10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Review Corporate Policies which may prohibit payment</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Assess ransomware impact:  safety, env, business/financial, and impact to company IT and communications</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Document a business case for ransomware decision</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Understand recovery alternatives / times vs. alternatives to eradicate (remove) malware</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Assess likelihood payment works (see URL)</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Develop communications strategy, if needed</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Align with government reporting</a:t>
            </a:r>
          </a:p>
          <a:p>
            <a:pPr marL="342900" marR="0" lvl="0" indent="-342900">
              <a:lnSpc>
                <a:spcPct val="105000"/>
              </a:lnSpc>
              <a:spcBef>
                <a:spcPts val="0"/>
              </a:spcBef>
              <a:spcAft>
                <a:spcPts val="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Ensure company has ability to make payment</a:t>
            </a:r>
          </a:p>
          <a:p>
            <a:pPr marL="342900" marR="0" lvl="0" indent="-342900">
              <a:lnSpc>
                <a:spcPct val="105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Identify ransomware approval processes</a:t>
            </a:r>
          </a:p>
          <a:p>
            <a:pPr marL="800100" lvl="1" indent="-342900">
              <a:lnSpc>
                <a:spcPct val="105000"/>
              </a:lnSpc>
              <a:spcBef>
                <a:spcPts val="0"/>
              </a:spcBef>
              <a:spcAft>
                <a:spcPts val="800"/>
              </a:spcAft>
              <a:buFont typeface="Symbol" panose="05050102010706020507" pitchFamily="18" charset="2"/>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Authorized approver (defined by CMT)</a:t>
            </a:r>
          </a:p>
        </p:txBody>
      </p:sp>
      <p:sp>
        <p:nvSpPr>
          <p:cNvPr id="4" name="Title 3">
            <a:extLst>
              <a:ext uri="{FF2B5EF4-FFF2-40B4-BE49-F238E27FC236}">
                <a16:creationId xmlns:a16="http://schemas.microsoft.com/office/drawing/2014/main" id="{A5B6FB4D-FC7E-D553-7DE8-EE81E69B8846}"/>
              </a:ext>
            </a:extLst>
          </p:cNvPr>
          <p:cNvSpPr>
            <a:spLocks noGrp="1"/>
          </p:cNvSpPr>
          <p:nvPr>
            <p:ph type="title"/>
          </p:nvPr>
        </p:nvSpPr>
        <p:spPr/>
        <p:txBody>
          <a:bodyPr/>
          <a:lstStyle/>
          <a:p>
            <a:r>
              <a:rPr lang="en-US" dirty="0"/>
              <a:t>Ransomware Procedure Template</a:t>
            </a:r>
          </a:p>
        </p:txBody>
      </p:sp>
    </p:spTree>
    <p:extLst>
      <p:ext uri="{BB962C8B-B14F-4D97-AF65-F5344CB8AC3E}">
        <p14:creationId xmlns:p14="http://schemas.microsoft.com/office/powerpoint/2010/main" val="2338977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6D4-1CC8-49D5-9998-F29CF216E94A}"/>
              </a:ext>
            </a:extLst>
          </p:cNvPr>
          <p:cNvSpPr>
            <a:spLocks noGrp="1"/>
          </p:cNvSpPr>
          <p:nvPr>
            <p:ph type="title"/>
          </p:nvPr>
        </p:nvSpPr>
        <p:spPr/>
        <p:txBody>
          <a:bodyPr/>
          <a:lstStyle/>
          <a:p>
            <a:r>
              <a:rPr lang="en-US" dirty="0"/>
              <a:t>Ransomware Demand</a:t>
            </a:r>
            <a:br>
              <a:rPr lang="en-US" dirty="0"/>
            </a:br>
            <a:endParaRPr lang="en-US" sz="2000" b="1" dirty="0">
              <a:solidFill>
                <a:schemeClr val="accent2"/>
              </a:solidFill>
              <a:highlight>
                <a:srgbClr val="FFFF00"/>
              </a:highlight>
              <a:ea typeface="+mn-ea"/>
            </a:endParaRPr>
          </a:p>
        </p:txBody>
      </p:sp>
      <p:sp>
        <p:nvSpPr>
          <p:cNvPr id="3" name="Slide Number Placeholder 2">
            <a:extLst>
              <a:ext uri="{FF2B5EF4-FFF2-40B4-BE49-F238E27FC236}">
                <a16:creationId xmlns:a16="http://schemas.microsoft.com/office/drawing/2014/main" id="{18164612-6A27-4BE5-ACE0-03D2F6FEDCA3}"/>
              </a:ext>
            </a:extLst>
          </p:cNvPr>
          <p:cNvSpPr>
            <a:spLocks noGrp="1"/>
          </p:cNvSpPr>
          <p:nvPr>
            <p:ph type="sldNum" sz="quarter" idx="12"/>
          </p:nvPr>
        </p:nvSpPr>
        <p:spPr/>
        <p:txBody>
          <a:bodyPr/>
          <a:lstStyle/>
          <a:p>
            <a:fld id="{BA9E7A68-22E0-4AF7-ABFA-073EDD4BDE22}" type="slidenum">
              <a:rPr lang="en-US" smtClean="0"/>
              <a:t>47</a:t>
            </a:fld>
            <a:endParaRPr lang="en-US" dirty="0"/>
          </a:p>
        </p:txBody>
      </p:sp>
      <p:sp>
        <p:nvSpPr>
          <p:cNvPr id="5" name="Content Placeholder 2">
            <a:extLst>
              <a:ext uri="{FF2B5EF4-FFF2-40B4-BE49-F238E27FC236}">
                <a16:creationId xmlns:a16="http://schemas.microsoft.com/office/drawing/2014/main" id="{EFECA10D-99EB-D1BE-D39D-B8F9617EC870}"/>
              </a:ext>
            </a:extLst>
          </p:cNvPr>
          <p:cNvSpPr>
            <a:spLocks noGrp="1"/>
          </p:cNvSpPr>
          <p:nvPr>
            <p:ph idx="1"/>
          </p:nvPr>
        </p:nvSpPr>
        <p:spPr>
          <a:xfrm>
            <a:off x="645947" y="1825625"/>
            <a:ext cx="7592041" cy="4351338"/>
          </a:xfrm>
        </p:spPr>
        <p:txBody>
          <a:bodyPr>
            <a:normAutofit fontScale="92500" lnSpcReduction="10000"/>
          </a:bodyPr>
          <a:lstStyle/>
          <a:p>
            <a:pPr>
              <a:buSzPct val="100000"/>
            </a:pPr>
            <a:r>
              <a:rPr lang="en-US" sz="3000" dirty="0"/>
              <a:t>Ransomware demand is received </a:t>
            </a:r>
          </a:p>
          <a:p>
            <a:pPr>
              <a:buSzPct val="100000"/>
            </a:pPr>
            <a:r>
              <a:rPr lang="en-US" sz="3000" dirty="0"/>
              <a:t>Bad actor has deleted most critical data from critical systems</a:t>
            </a:r>
          </a:p>
          <a:p>
            <a:pPr lvl="1">
              <a:buSzPct val="100000"/>
            </a:pPr>
            <a:r>
              <a:rPr lang="en-US" sz="3000" dirty="0"/>
              <a:t>Backup data likely was also deleted</a:t>
            </a:r>
          </a:p>
          <a:p>
            <a:pPr lvl="1">
              <a:buSzPct val="100000"/>
            </a:pPr>
            <a:r>
              <a:rPr lang="en-US" sz="3000" dirty="0"/>
              <a:t>ECDIS is not available and cannot be fixed with existing procedure (legal required)</a:t>
            </a:r>
          </a:p>
          <a:p>
            <a:pPr>
              <a:buSzPct val="100000"/>
            </a:pPr>
            <a:r>
              <a:rPr lang="en-US" sz="3200" dirty="0"/>
              <a:t>The ship cannot operate manually</a:t>
            </a:r>
            <a:endParaRPr lang="en-US" dirty="0">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B085D3F8-C31B-3653-A61B-7759231F5E94}"/>
              </a:ext>
            </a:extLst>
          </p:cNvPr>
          <p:cNvPicPr>
            <a:picLocks noChangeAspect="1"/>
          </p:cNvPicPr>
          <p:nvPr/>
        </p:nvPicPr>
        <p:blipFill>
          <a:blip r:embed="rId3"/>
          <a:stretch>
            <a:fillRect/>
          </a:stretch>
        </p:blipFill>
        <p:spPr>
          <a:xfrm>
            <a:off x="8338656" y="1676400"/>
            <a:ext cx="3711945" cy="2533335"/>
          </a:xfrm>
          <a:prstGeom prst="rect">
            <a:avLst/>
          </a:prstGeom>
        </p:spPr>
      </p:pic>
    </p:spTree>
    <p:extLst>
      <p:ext uri="{BB962C8B-B14F-4D97-AF65-F5344CB8AC3E}">
        <p14:creationId xmlns:p14="http://schemas.microsoft.com/office/powerpoint/2010/main" val="376440421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F7A-0D41-4DFD-A677-DB32F26F8CDB}"/>
              </a:ext>
            </a:extLst>
          </p:cNvPr>
          <p:cNvSpPr>
            <a:spLocks noGrp="1"/>
          </p:cNvSpPr>
          <p:nvPr>
            <p:ph type="title"/>
          </p:nvPr>
        </p:nvSpPr>
        <p:spPr/>
        <p:txBody>
          <a:bodyPr/>
          <a:lstStyle/>
          <a:p>
            <a:r>
              <a:rPr lang="en-US" dirty="0"/>
              <a:t>Getting Involved in ICS4ICS</a:t>
            </a:r>
          </a:p>
        </p:txBody>
      </p:sp>
    </p:spTree>
    <p:extLst>
      <p:ext uri="{BB962C8B-B14F-4D97-AF65-F5344CB8AC3E}">
        <p14:creationId xmlns:p14="http://schemas.microsoft.com/office/powerpoint/2010/main" val="4047990674"/>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AFD-94FF-49CD-A274-87C04F34A5D0}"/>
              </a:ext>
            </a:extLst>
          </p:cNvPr>
          <p:cNvSpPr>
            <a:spLocks noGrp="1"/>
          </p:cNvSpPr>
          <p:nvPr>
            <p:ph type="title"/>
          </p:nvPr>
        </p:nvSpPr>
        <p:spPr/>
        <p:txBody>
          <a:bodyPr/>
          <a:lstStyle/>
          <a:p>
            <a:r>
              <a:rPr lang="en-US" dirty="0"/>
              <a:t>ICS4ICS and you</a:t>
            </a:r>
            <a:br>
              <a:rPr lang="en-US" dirty="0"/>
            </a:br>
            <a:r>
              <a:rPr lang="en-US" sz="2000" b="1" dirty="0">
                <a:solidFill>
                  <a:schemeClr val="accent2"/>
                </a:solidFill>
                <a:ea typeface="+mn-ea"/>
              </a:rPr>
              <a:t>How can you get involved?</a:t>
            </a:r>
          </a:p>
        </p:txBody>
      </p:sp>
      <p:sp>
        <p:nvSpPr>
          <p:cNvPr id="3" name="Content Placeholder 2">
            <a:extLst>
              <a:ext uri="{FF2B5EF4-FFF2-40B4-BE49-F238E27FC236}">
                <a16:creationId xmlns:a16="http://schemas.microsoft.com/office/drawing/2014/main" id="{57D68CDE-89CE-4E4F-8286-60DFCB56A5E9}"/>
              </a:ext>
            </a:extLst>
          </p:cNvPr>
          <p:cNvSpPr>
            <a:spLocks noGrp="1"/>
          </p:cNvSpPr>
          <p:nvPr>
            <p:ph idx="1"/>
          </p:nvPr>
        </p:nvSpPr>
        <p:spPr>
          <a:xfrm>
            <a:off x="571500" y="1491343"/>
            <a:ext cx="11049000" cy="4685620"/>
          </a:xfrm>
        </p:spPr>
        <p:txBody>
          <a:bodyPr>
            <a:normAutofit/>
          </a:bodyPr>
          <a:lstStyle/>
          <a:p>
            <a:pPr marL="285750" indent="-285750">
              <a:buFont typeface="Arial" panose="020B0604020202020204" pitchFamily="34" charset="0"/>
              <a:buChar char="•"/>
            </a:pPr>
            <a:r>
              <a:rPr lang="en-US" dirty="0"/>
              <a:t>Visit or website:  </a:t>
            </a:r>
            <a:r>
              <a:rPr lang="en-US" dirty="0">
                <a:hlinkClick r:id="rId3"/>
              </a:rPr>
              <a:t>www.ics4ics.org</a:t>
            </a:r>
            <a:r>
              <a:rPr lang="en-US" dirty="0"/>
              <a:t> </a:t>
            </a:r>
          </a:p>
          <a:p>
            <a:pPr marL="285750" indent="-285750">
              <a:buFont typeface="Arial" panose="020B0604020202020204" pitchFamily="34" charset="0"/>
              <a:buChar char="•"/>
            </a:pPr>
            <a:r>
              <a:rPr lang="en-US" dirty="0"/>
              <a:t>Register for the ICS4ICS Newsletter</a:t>
            </a:r>
          </a:p>
          <a:p>
            <a:pPr marL="285750" indent="-285750">
              <a:buFont typeface="Arial" panose="020B0604020202020204" pitchFamily="34" charset="0"/>
              <a:buChar char="•"/>
            </a:pPr>
            <a:r>
              <a:rPr lang="en-US" dirty="0"/>
              <a:t>Observe or Participate or Host an ICS4ICS exercise </a:t>
            </a:r>
          </a:p>
          <a:p>
            <a:pPr marL="285750" indent="-285750">
              <a:buFont typeface="Arial" panose="020B0604020202020204" pitchFamily="34" charset="0"/>
              <a:buChar char="•"/>
            </a:pPr>
            <a:r>
              <a:rPr lang="en-US" dirty="0"/>
              <a:t>Attend training and obtain ICS4ICS Credentials</a:t>
            </a:r>
          </a:p>
          <a:p>
            <a:pPr marL="285750" indent="-285750">
              <a:buFont typeface="Arial" panose="020B0604020202020204" pitchFamily="34" charset="0"/>
              <a:buChar char="•"/>
            </a:pPr>
            <a:r>
              <a:rPr lang="en-US" sz="2400" dirty="0"/>
              <a:t>Join an ICS4ICS team to help define the processes, training, etc.</a:t>
            </a:r>
          </a:p>
          <a:p>
            <a:pPr marL="285750" indent="-285750">
              <a:buFont typeface="Arial" panose="020B0604020202020204" pitchFamily="34" charset="0"/>
              <a:buChar char="•"/>
            </a:pPr>
            <a:r>
              <a:rPr lang="en-US" dirty="0"/>
              <a:t>Consider presenting ICS4ICS at a future event</a:t>
            </a:r>
            <a:endParaRPr lang="en-US" sz="2400" dirty="0"/>
          </a:p>
          <a:p>
            <a:pPr marL="0" indent="0">
              <a:buNone/>
            </a:pPr>
            <a:r>
              <a:rPr lang="en-US" b="1" dirty="0"/>
              <a:t>Contact Brian Peterson </a:t>
            </a:r>
            <a:r>
              <a:rPr lang="en-US" b="1" dirty="0">
                <a:solidFill>
                  <a:schemeClr val="accent1"/>
                </a:solidFill>
                <a:hlinkClick r:id="rId4">
                  <a:extLst>
                    <a:ext uri="{A12FA001-AC4F-418D-AE19-62706E023703}">
                      <ahyp:hlinkClr xmlns:ahyp="http://schemas.microsoft.com/office/drawing/2018/hyperlinkcolor" val="tx"/>
                    </a:ext>
                  </a:extLst>
                </a:hlinkClick>
              </a:rPr>
              <a:t>bpeterson@isa.org</a:t>
            </a:r>
            <a:r>
              <a:rPr lang="en-US" b="1" dirty="0">
                <a:solidFill>
                  <a:schemeClr val="accent1"/>
                </a:solidFill>
              </a:rPr>
              <a:t> </a:t>
            </a:r>
            <a:r>
              <a:rPr lang="en-US" b="1" dirty="0"/>
              <a:t>for more information</a:t>
            </a:r>
            <a:endParaRPr lang="en-US" sz="2400" b="1" dirty="0"/>
          </a:p>
        </p:txBody>
      </p:sp>
      <p:sp>
        <p:nvSpPr>
          <p:cNvPr id="4" name="Slide Number Placeholder 3">
            <a:extLst>
              <a:ext uri="{FF2B5EF4-FFF2-40B4-BE49-F238E27FC236}">
                <a16:creationId xmlns:a16="http://schemas.microsoft.com/office/drawing/2014/main" id="{57721E8C-08DF-475C-93EF-A099766DED84}"/>
              </a:ext>
            </a:extLst>
          </p:cNvPr>
          <p:cNvSpPr>
            <a:spLocks noGrp="1"/>
          </p:cNvSpPr>
          <p:nvPr>
            <p:ph type="sldNum" sz="quarter" idx="12"/>
          </p:nvPr>
        </p:nvSpPr>
        <p:spPr/>
        <p:txBody>
          <a:bodyPr/>
          <a:lstStyle/>
          <a:p>
            <a:fld id="{BA9E7A68-22E0-4AF7-ABFA-073EDD4BDE22}" type="slidenum">
              <a:rPr lang="en-US" smtClean="0"/>
              <a:t>49</a:t>
            </a:fld>
            <a:endParaRPr lang="en-US" dirty="0"/>
          </a:p>
        </p:txBody>
      </p:sp>
    </p:spTree>
    <p:extLst>
      <p:ext uri="{BB962C8B-B14F-4D97-AF65-F5344CB8AC3E}">
        <p14:creationId xmlns:p14="http://schemas.microsoft.com/office/powerpoint/2010/main" val="335842404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a:extLst>
              <a:ext uri="{FF2B5EF4-FFF2-40B4-BE49-F238E27FC236}">
                <a16:creationId xmlns:a16="http://schemas.microsoft.com/office/drawing/2014/main" id="{E242DA19-AD5D-A4E6-1D90-A940738DC3C6}"/>
              </a:ext>
            </a:extLst>
          </p:cNvPr>
          <p:cNvSpPr>
            <a:spLocks noGrp="1" noChangeArrowheads="1"/>
          </p:cNvSpPr>
          <p:nvPr>
            <p:ph idx="1"/>
          </p:nvPr>
        </p:nvSpPr>
        <p:spPr>
          <a:xfrm>
            <a:off x="409575" y="657225"/>
            <a:ext cx="8062621" cy="5500688"/>
          </a:xfrm>
        </p:spPr>
        <p:txBody>
          <a:bodyPr>
            <a:normAutofit lnSpcReduction="10000"/>
          </a:bodyPr>
          <a:lstStyle/>
          <a:p>
            <a:pPr marL="0" indent="0" eaLnBrk="1" hangingPunct="1">
              <a:buNone/>
            </a:pPr>
            <a:r>
              <a:rPr lang="en-US" altLang="en-US" sz="3200" dirty="0"/>
              <a:t>Brian Peterson is an Information Risk Consultant who works for ISAGCA as the ICS4ICS Program Manager.  He also works for other companies as a program and project manager and conducts research related to IT systems, applications, and SCADA/DCS systems, such as those used in the oil and gas, manufacturing, and other industry sectors.</a:t>
            </a:r>
          </a:p>
          <a:p>
            <a:pPr marL="0" marR="0" indent="0">
              <a:spcBef>
                <a:spcPts val="0"/>
              </a:spcBef>
              <a:spcAft>
                <a:spcPts val="0"/>
              </a:spcAft>
              <a:buNone/>
            </a:pPr>
            <a:endParaRPr lang="en-US" sz="2000" dirty="0">
              <a:effectLst/>
              <a:latin typeface="Aptos" panose="020B000402020202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r>
              <a:rPr lang="en-US" sz="2000" dirty="0">
                <a:effectLst/>
                <a:latin typeface="Aptos" panose="020B0004020202020204" pitchFamily="34" charset="0"/>
                <a:ea typeface="Aptos" panose="020B0004020202020204" pitchFamily="34" charset="0"/>
                <a:cs typeface="Calibri" panose="020F0502020204030204" pitchFamily="34" charset="0"/>
              </a:rPr>
              <a:t>International Society of Automation| ICS4ICS Program Manager</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dirty="0">
                <a:effectLst/>
                <a:latin typeface="Aptos" panose="020B0004020202020204" pitchFamily="34" charset="0"/>
                <a:ea typeface="Aptos" panose="020B0004020202020204" pitchFamily="34" charset="0"/>
                <a:cs typeface="Calibri" panose="020F0502020204030204" pitchFamily="34" charset="0"/>
              </a:rPr>
              <a:t>Email: </a:t>
            </a:r>
            <a:r>
              <a:rPr lang="en-US" sz="1800" dirty="0">
                <a:effectLst/>
                <a:latin typeface="Aptos" panose="020B0004020202020204" pitchFamily="34" charset="0"/>
                <a:ea typeface="Aptos" panose="020B0004020202020204" pitchFamily="34" charset="0"/>
                <a:cs typeface="Calibri" panose="020F0502020204030204" pitchFamily="34" charset="0"/>
                <a:hlinkClick r:id="rId2"/>
              </a:rPr>
              <a:t>bpeterson@isa.org</a:t>
            </a:r>
            <a:r>
              <a:rPr lang="en-US" sz="1800" dirty="0">
                <a:effectLst/>
                <a:latin typeface="Aptos" panose="020B0004020202020204" pitchFamily="34" charset="0"/>
                <a:ea typeface="Aptos" panose="020B0004020202020204" pitchFamily="34" charset="0"/>
                <a:cs typeface="Calibri" panose="020F050202020403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Graphic 2">
            <a:extLst>
              <a:ext uri="{FF2B5EF4-FFF2-40B4-BE49-F238E27FC236}">
                <a16:creationId xmlns:a16="http://schemas.microsoft.com/office/drawing/2014/main" id="{303336D4-AA94-D3A9-B29F-0EC9D755D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0" y="4360548"/>
            <a:ext cx="3778842" cy="1079669"/>
          </a:xfrm>
          <a:prstGeom prst="rect">
            <a:avLst/>
          </a:prstGeom>
        </p:spPr>
      </p:pic>
      <p:pic>
        <p:nvPicPr>
          <p:cNvPr id="5" name="Picture 4" descr="A person wearing glasses and a suit&#10;&#10;Description automatically generated">
            <a:extLst>
              <a:ext uri="{FF2B5EF4-FFF2-40B4-BE49-F238E27FC236}">
                <a16:creationId xmlns:a16="http://schemas.microsoft.com/office/drawing/2014/main" id="{FE927AB8-52DD-B5E0-9914-4A8DEF357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883" y="497080"/>
            <a:ext cx="2824997" cy="3531246"/>
          </a:xfrm>
          <a:prstGeom prst="rect">
            <a:avLst/>
          </a:prstGeom>
        </p:spPr>
      </p:pic>
    </p:spTree>
    <p:extLst>
      <p:ext uri="{BB962C8B-B14F-4D97-AF65-F5344CB8AC3E}">
        <p14:creationId xmlns:p14="http://schemas.microsoft.com/office/powerpoint/2010/main" val="24594072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F7A-0D41-4DFD-A677-DB32F26F8CDB}"/>
              </a:ext>
            </a:extLst>
          </p:cNvPr>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163131889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F7A-0D41-4DFD-A677-DB32F26F8CDB}"/>
              </a:ext>
            </a:extLst>
          </p:cNvPr>
          <p:cNvSpPr>
            <a:spLocks noGrp="1"/>
          </p:cNvSpPr>
          <p:nvPr>
            <p:ph type="title"/>
          </p:nvPr>
        </p:nvSpPr>
        <p:spPr/>
        <p:txBody>
          <a:bodyPr/>
          <a:lstStyle/>
          <a:p>
            <a:r>
              <a:rPr lang="en-US"/>
              <a:t>References</a:t>
            </a:r>
            <a:endParaRPr lang="en-US" dirty="0"/>
          </a:p>
        </p:txBody>
      </p:sp>
    </p:spTree>
    <p:extLst>
      <p:ext uri="{BB962C8B-B14F-4D97-AF65-F5344CB8AC3E}">
        <p14:creationId xmlns:p14="http://schemas.microsoft.com/office/powerpoint/2010/main" val="250916556"/>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AFD-94FF-49CD-A274-87C04F34A5D0}"/>
              </a:ext>
            </a:extLst>
          </p:cNvPr>
          <p:cNvSpPr>
            <a:spLocks noGrp="1"/>
          </p:cNvSpPr>
          <p:nvPr>
            <p:ph type="title"/>
          </p:nvPr>
        </p:nvSpPr>
        <p:spPr/>
        <p:txBody>
          <a:bodyPr/>
          <a:lstStyle/>
          <a:p>
            <a:r>
              <a:rPr lang="en-US" dirty="0"/>
              <a:t>References</a:t>
            </a:r>
            <a:br>
              <a:rPr lang="en-US" dirty="0"/>
            </a:br>
            <a:r>
              <a:rPr lang="en-US" sz="2000" b="1" dirty="0">
                <a:solidFill>
                  <a:schemeClr val="accent2"/>
                </a:solidFill>
                <a:ea typeface="+mn-ea"/>
              </a:rPr>
              <a:t>Obtain more information about Marine Cyber Incidents</a:t>
            </a:r>
          </a:p>
        </p:txBody>
      </p:sp>
      <p:sp>
        <p:nvSpPr>
          <p:cNvPr id="3" name="Content Placeholder 2">
            <a:extLst>
              <a:ext uri="{FF2B5EF4-FFF2-40B4-BE49-F238E27FC236}">
                <a16:creationId xmlns:a16="http://schemas.microsoft.com/office/drawing/2014/main" id="{57D68CDE-89CE-4E4F-8286-60DFCB56A5E9}"/>
              </a:ext>
            </a:extLst>
          </p:cNvPr>
          <p:cNvSpPr>
            <a:spLocks noGrp="1"/>
          </p:cNvSpPr>
          <p:nvPr>
            <p:ph idx="1"/>
          </p:nvPr>
        </p:nvSpPr>
        <p:spPr>
          <a:xfrm>
            <a:off x="571500" y="1491343"/>
            <a:ext cx="11049000" cy="4685620"/>
          </a:xfrm>
        </p:spPr>
        <p:txBody>
          <a:bodyPr>
            <a:normAutofit fontScale="70000" lnSpcReduction="20000"/>
          </a:bodyPr>
          <a:lstStyle/>
          <a:p>
            <a:pPr marL="0">
              <a:spcBef>
                <a:spcPts val="600"/>
              </a:spcBef>
              <a:spcAft>
                <a:spcPts val="600"/>
              </a:spcAft>
            </a:pPr>
            <a:r>
              <a:rPr lang="en-US" dirty="0"/>
              <a:t>Cyber Guidance: </a:t>
            </a:r>
            <a:r>
              <a:rPr lang="en-US" dirty="0">
                <a:hlinkClick r:id="rId3" tooltip="https://ww2.eagle.org/content/dam/eagle/publications/brochures/cybersecurity_16053.pdf"/>
              </a:rPr>
              <a:t>https://ww2.eagle.org/content/dam/eagle/publications/brochures/Cybersecurity_16053.pdf</a:t>
            </a:r>
            <a:endParaRPr lang="en-US" dirty="0"/>
          </a:p>
          <a:p>
            <a:pPr marL="0">
              <a:spcBef>
                <a:spcPts val="600"/>
              </a:spcBef>
              <a:spcAft>
                <a:spcPts val="600"/>
              </a:spcAft>
            </a:pPr>
            <a:r>
              <a:rPr lang="en-US" dirty="0"/>
              <a:t>Cyber Guidelines: </a:t>
            </a:r>
            <a:r>
              <a:rPr lang="en-US" dirty="0">
                <a:hlinkClick r:id="rId4" tooltip="https://www.bimco.org/-/media/bimco/about-us-and-our-members/publications/ebooks/guidelines-on-cyber-security-onboard-ships-v4.ashx"/>
              </a:rPr>
              <a:t>https://www.bimco.org/-/media/bimco/about-us-and-our-members/publications/ebooks/guidelines-on-cyber-security-onboard-ships-v4.ashx</a:t>
            </a:r>
            <a:endParaRPr lang="en-US" dirty="0"/>
          </a:p>
          <a:p>
            <a:pPr marL="285750" indent="-285750">
              <a:spcBef>
                <a:spcPts val="600"/>
              </a:spcBef>
              <a:spcAft>
                <a:spcPts val="600"/>
              </a:spcAft>
            </a:pPr>
            <a:r>
              <a:rPr lang="en-US" dirty="0"/>
              <a:t>Cyber Safety Principles: </a:t>
            </a:r>
            <a:r>
              <a:rPr lang="en-US" dirty="0">
                <a:hlinkClick r:id="rId5" tooltip="https://ww2.eagle.org/content/dam/eagle/rules-and-guides/current/other/250_cybersafetyv1/cybersafety_v1_cybersecurity_gn_e.pdf"/>
              </a:rPr>
              <a:t>https://ww2.eagle.org/content/dam/eagle/rules-and-guides/current/other/250_cybersafetyV1/CyberSafety_V1_Cybersecurity_GN_e.pdf</a:t>
            </a:r>
            <a:endParaRPr lang="en-US" dirty="0"/>
          </a:p>
          <a:p>
            <a:pPr marL="285750" indent="-285750">
              <a:spcBef>
                <a:spcPts val="600"/>
              </a:spcBef>
              <a:spcAft>
                <a:spcPts val="600"/>
              </a:spcAft>
            </a:pPr>
            <a:r>
              <a:rPr lang="en-US" dirty="0"/>
              <a:t>Cyber Safety Data Integrity: </a:t>
            </a:r>
            <a:r>
              <a:rPr lang="en-US" dirty="0">
                <a:hlinkClick r:id="rId6" tooltip="https://ww2.eagle.org/content/dam/eagle/rules-and-guides/current/other/252_cybersafetyv3/cybersafety_v3_data_integrity_gn_e.pdf"/>
              </a:rPr>
              <a:t>https://ww2.eagle.org/content/dam/eagle/rules-and-guides/current/other/252_cybersafetyV3/CyberSafety_V3_Data_Integrity_GN_e.pdf</a:t>
            </a:r>
            <a:endParaRPr lang="en-US" dirty="0"/>
          </a:p>
          <a:p>
            <a:pPr marL="0" marR="0">
              <a:spcBef>
                <a:spcPts val="600"/>
              </a:spcBef>
              <a:spcAft>
                <a:spcPts val="600"/>
              </a:spcAft>
            </a:pPr>
            <a:r>
              <a:rPr lang="en-US" dirty="0"/>
              <a:t>Cyber Future: </a:t>
            </a:r>
            <a:r>
              <a:rPr lang="en-US" dirty="0">
                <a:hlinkClick r:id="rId7">
                  <a:extLst>
                    <a:ext uri="{A12FA001-AC4F-418D-AE19-62706E023703}">
                      <ahyp:hlinkClr xmlns:ahyp="http://schemas.microsoft.com/office/drawing/2018/hyperlinkcolor" val="tx"/>
                    </a:ext>
                  </a:extLst>
                </a:hlinkClick>
              </a:rPr>
              <a:t>Jack Voltaic 2.0 Gives a Glimpse of Future Infrastructure Protection | AFCEA International</a:t>
            </a:r>
            <a:endParaRPr lang="en-US" dirty="0"/>
          </a:p>
          <a:p>
            <a:pPr marL="457200" lvl="1">
              <a:spcBef>
                <a:spcPts val="600"/>
              </a:spcBef>
              <a:spcAft>
                <a:spcPts val="600"/>
              </a:spcAft>
            </a:pPr>
            <a:r>
              <a:rPr lang="en-US" dirty="0">
                <a:hlinkClick r:id="rId8">
                  <a:extLst>
                    <a:ext uri="{A12FA001-AC4F-418D-AE19-62706E023703}">
                      <ahyp:hlinkClr xmlns:ahyp="http://schemas.microsoft.com/office/drawing/2018/hyperlinkcolor" val="tx"/>
                    </a:ext>
                  </a:extLst>
                </a:hlinkClick>
              </a:rPr>
              <a:t>JackVoltaic_ExecSummary_R12 (Final).pdf (afcea.org)</a:t>
            </a:r>
            <a:endParaRPr lang="en-US" dirty="0"/>
          </a:p>
          <a:p>
            <a:pPr marL="285750" indent="-285750">
              <a:spcBef>
                <a:spcPts val="600"/>
              </a:spcBef>
              <a:spcAft>
                <a:spcPts val="600"/>
              </a:spcAft>
            </a:pPr>
            <a:r>
              <a:rPr lang="en-US" dirty="0"/>
              <a:t>Cyber Incidents: </a:t>
            </a:r>
            <a:r>
              <a:rPr lang="en-US" dirty="0">
                <a:hlinkClick r:id="rId9">
                  <a:extLst>
                    <a:ext uri="{A12FA001-AC4F-418D-AE19-62706E023703}">
                      <ahyp:hlinkClr xmlns:ahyp="http://schemas.microsoft.com/office/drawing/2018/hyperlinkcolor" val="tx"/>
                    </a:ext>
                  </a:extLst>
                </a:hlinkClick>
              </a:rPr>
              <a:t>https://www.m-cert.fr/admiral/</a:t>
            </a:r>
            <a:r>
              <a:rPr lang="en-US" dirty="0"/>
              <a:t> </a:t>
            </a:r>
          </a:p>
          <a:p>
            <a:pPr marL="285750" indent="-285750">
              <a:spcBef>
                <a:spcPts val="600"/>
              </a:spcBef>
              <a:spcAft>
                <a:spcPts val="600"/>
              </a:spcAft>
            </a:pPr>
            <a:r>
              <a:rPr lang="en-US" dirty="0"/>
              <a:t>Cyber Attacks: </a:t>
            </a:r>
            <a:r>
              <a:rPr lang="en-US" dirty="0">
                <a:hlinkClick r:id="rId10"/>
              </a:rPr>
              <a:t>https://www.nhlstenden.com/en/maritime-cyber-attack-database</a:t>
            </a:r>
            <a:r>
              <a:rPr lang="en-US" dirty="0"/>
              <a:t> </a:t>
            </a:r>
          </a:p>
          <a:p>
            <a:pPr marL="285750" indent="-285750">
              <a:spcBef>
                <a:spcPts val="600"/>
              </a:spcBef>
              <a:spcAft>
                <a:spcPts val="600"/>
              </a:spcAft>
            </a:pPr>
            <a:r>
              <a:rPr lang="en-US" dirty="0"/>
              <a:t>Cyber Exercise:  </a:t>
            </a:r>
            <a:r>
              <a:rPr lang="en-US" dirty="0">
                <a:hlinkClick r:id="rId11">
                  <a:extLst>
                    <a:ext uri="{A12FA001-AC4F-418D-AE19-62706E023703}">
                      <ahyp:hlinkClr xmlns:ahyp="http://schemas.microsoft.com/office/drawing/2018/hyperlinkcolor" val="tx"/>
                    </a:ext>
                  </a:extLst>
                </a:hlinkClick>
              </a:rPr>
              <a:t>DoD-Cyber-Table-Top-Guide-v2.pdf (cto.mil)</a:t>
            </a:r>
            <a:endParaRPr lang="en-US" dirty="0"/>
          </a:p>
          <a:p>
            <a:pPr marL="285750" indent="-285750">
              <a:spcBef>
                <a:spcPts val="600"/>
              </a:spcBef>
              <a:spcAft>
                <a:spcPts val="600"/>
              </a:spcAft>
            </a:pPr>
            <a:r>
              <a:rPr lang="en-US" dirty="0"/>
              <a:t>NIMS/ICS: </a:t>
            </a:r>
            <a:r>
              <a:rPr lang="en-US" dirty="0">
                <a:hlinkClick r:id="rId12">
                  <a:extLst>
                    <a:ext uri="{A12FA001-AC4F-418D-AE19-62706E023703}">
                      <ahyp:hlinkClr xmlns:ahyp="http://schemas.microsoft.com/office/drawing/2018/hyperlinkcolor" val="tx"/>
                    </a:ext>
                  </a:extLst>
                </a:hlinkClick>
              </a:rPr>
              <a:t>CG+NIMS+AC+Guide+Apr+2016.pdf (squarespace.com)</a:t>
            </a:r>
            <a:endParaRPr lang="en-US" dirty="0"/>
          </a:p>
          <a:p>
            <a:pPr marL="285750" indent="-285750">
              <a:spcBef>
                <a:spcPts val="600"/>
              </a:spcBef>
              <a:spcAft>
                <a:spcPts val="600"/>
              </a:spcAft>
            </a:pPr>
            <a:r>
              <a:rPr lang="en-US" dirty="0"/>
              <a:t>CIRT: </a:t>
            </a:r>
            <a:r>
              <a:rPr lang="en-US" dirty="0">
                <a:hlinkClick r:id="rId13">
                  <a:extLst>
                    <a:ext uri="{A12FA001-AC4F-418D-AE19-62706E023703}">
                      <ahyp:hlinkClr xmlns:ahyp="http://schemas.microsoft.com/office/drawing/2018/hyperlinkcolor" val="tx"/>
                    </a:ext>
                  </a:extLst>
                </a:hlinkClick>
              </a:rPr>
              <a:t>https://nvlpubs.nist.gov/nistpubs/SpecialPublications/NIST.SP.800-61r2.pdf</a:t>
            </a:r>
            <a:endParaRPr lang="en-US" dirty="0"/>
          </a:p>
        </p:txBody>
      </p:sp>
      <p:sp>
        <p:nvSpPr>
          <p:cNvPr id="4" name="Slide Number Placeholder 3">
            <a:extLst>
              <a:ext uri="{FF2B5EF4-FFF2-40B4-BE49-F238E27FC236}">
                <a16:creationId xmlns:a16="http://schemas.microsoft.com/office/drawing/2014/main" id="{57721E8C-08DF-475C-93EF-A099766DED84}"/>
              </a:ext>
            </a:extLst>
          </p:cNvPr>
          <p:cNvSpPr>
            <a:spLocks noGrp="1"/>
          </p:cNvSpPr>
          <p:nvPr>
            <p:ph type="sldNum" sz="quarter" idx="12"/>
          </p:nvPr>
        </p:nvSpPr>
        <p:spPr/>
        <p:txBody>
          <a:bodyPr/>
          <a:lstStyle/>
          <a:p>
            <a:fld id="{BA9E7A68-22E0-4AF7-ABFA-073EDD4BDE22}" type="slidenum">
              <a:rPr lang="en-US" smtClean="0"/>
              <a:t>52</a:t>
            </a:fld>
            <a:endParaRPr lang="en-US" dirty="0"/>
          </a:p>
        </p:txBody>
      </p:sp>
    </p:spTree>
    <p:extLst>
      <p:ext uri="{BB962C8B-B14F-4D97-AF65-F5344CB8AC3E}">
        <p14:creationId xmlns:p14="http://schemas.microsoft.com/office/powerpoint/2010/main" val="1294768593"/>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AFD-94FF-49CD-A274-87C04F34A5D0}"/>
              </a:ext>
            </a:extLst>
          </p:cNvPr>
          <p:cNvSpPr>
            <a:spLocks noGrp="1"/>
          </p:cNvSpPr>
          <p:nvPr>
            <p:ph type="title"/>
          </p:nvPr>
        </p:nvSpPr>
        <p:spPr/>
        <p:txBody>
          <a:bodyPr/>
          <a:lstStyle/>
          <a:p>
            <a:r>
              <a:rPr lang="en-US" dirty="0"/>
              <a:t>References</a:t>
            </a:r>
            <a:br>
              <a:rPr lang="en-US" dirty="0"/>
            </a:br>
            <a:r>
              <a:rPr lang="en-US" sz="2000" b="1" dirty="0">
                <a:solidFill>
                  <a:schemeClr val="accent2"/>
                </a:solidFill>
                <a:ea typeface="+mn-ea"/>
              </a:rPr>
              <a:t>Obtain more information about Marine Cyber Incidents</a:t>
            </a:r>
          </a:p>
        </p:txBody>
      </p:sp>
      <p:sp>
        <p:nvSpPr>
          <p:cNvPr id="3" name="Content Placeholder 2">
            <a:extLst>
              <a:ext uri="{FF2B5EF4-FFF2-40B4-BE49-F238E27FC236}">
                <a16:creationId xmlns:a16="http://schemas.microsoft.com/office/drawing/2014/main" id="{57D68CDE-89CE-4E4F-8286-60DFCB56A5E9}"/>
              </a:ext>
            </a:extLst>
          </p:cNvPr>
          <p:cNvSpPr>
            <a:spLocks noGrp="1"/>
          </p:cNvSpPr>
          <p:nvPr>
            <p:ph idx="1"/>
          </p:nvPr>
        </p:nvSpPr>
        <p:spPr>
          <a:xfrm>
            <a:off x="571500" y="1491343"/>
            <a:ext cx="11049000" cy="4685620"/>
          </a:xfrm>
        </p:spPr>
        <p:txBody>
          <a:bodyPr>
            <a:normAutofit/>
          </a:bodyPr>
          <a:lstStyle/>
          <a:p>
            <a:pPr marL="285750" indent="-285750">
              <a:spcBef>
                <a:spcPts val="600"/>
              </a:spcBef>
              <a:spcAft>
                <a:spcPts val="600"/>
              </a:spcAft>
            </a:pPr>
            <a:r>
              <a:rPr lang="en-US" dirty="0"/>
              <a:t>ECDIS: </a:t>
            </a:r>
            <a:r>
              <a:rPr lang="en-US" dirty="0">
                <a:hlinkClick r:id="rId3">
                  <a:extLst>
                    <a:ext uri="{A12FA001-AC4F-418D-AE19-62706E023703}">
                      <ahyp:hlinkClr xmlns:ahyp="http://schemas.microsoft.com/office/drawing/2018/hyperlinkcolor" val="tx"/>
                    </a:ext>
                  </a:extLst>
                </a:hlinkClick>
              </a:rPr>
              <a:t>Electronic Nautical Charts (ENC) and Electronic Chart Display and Information Systems (ECDIS) (imo.org)</a:t>
            </a:r>
            <a:endParaRPr lang="en-US" dirty="0"/>
          </a:p>
          <a:p>
            <a:pPr marL="285750" indent="-285750">
              <a:spcBef>
                <a:spcPts val="600"/>
              </a:spcBef>
              <a:spcAft>
                <a:spcPts val="600"/>
              </a:spcAft>
            </a:pPr>
            <a:r>
              <a:rPr lang="en-US" dirty="0"/>
              <a:t>ECDIS: </a:t>
            </a:r>
            <a:r>
              <a:rPr lang="en-US" dirty="0">
                <a:hlinkClick r:id="rId4"/>
              </a:rPr>
              <a:t>Performance Standards for Electronic Chart Display and Information Systems (ECDIS)</a:t>
            </a:r>
            <a:endParaRPr lang="en-US" dirty="0"/>
          </a:p>
          <a:p>
            <a:pPr marL="285750" indent="-285750">
              <a:spcBef>
                <a:spcPts val="600"/>
              </a:spcBef>
              <a:spcAft>
                <a:spcPts val="600"/>
              </a:spcAft>
            </a:pPr>
            <a:r>
              <a:rPr lang="en-US" dirty="0"/>
              <a:t>Cyber Radio (IEC 63154): </a:t>
            </a:r>
            <a:r>
              <a:rPr lang="en-US" dirty="0">
                <a:hlinkClick r:id="rId5"/>
              </a:rPr>
              <a:t>https://webstore.iec.ch/en/publication/61003</a:t>
            </a:r>
            <a:r>
              <a:rPr lang="en-US" dirty="0"/>
              <a:t> </a:t>
            </a:r>
          </a:p>
          <a:p>
            <a:pPr marL="285750" indent="-285750">
              <a:spcBef>
                <a:spcPts val="600"/>
              </a:spcBef>
              <a:spcAft>
                <a:spcPts val="600"/>
              </a:spcAft>
            </a:pPr>
            <a:r>
              <a:rPr lang="en-US" dirty="0"/>
              <a:t>Cyber Navigation and Radio (IEC 61162): </a:t>
            </a:r>
            <a:r>
              <a:rPr lang="en-US" dirty="0">
                <a:hlinkClick r:id="rId6"/>
              </a:rPr>
              <a:t>https://webstore.iec.ch/en/publication/</a:t>
            </a:r>
            <a:r>
              <a:rPr lang="en-US">
                <a:hlinkClick r:id="rId6"/>
              </a:rPr>
              <a:t>93754</a:t>
            </a:r>
            <a:r>
              <a:rPr lang="en-US"/>
              <a:t> </a:t>
            </a:r>
            <a:endParaRPr lang="en-US" dirty="0"/>
          </a:p>
        </p:txBody>
      </p:sp>
      <p:sp>
        <p:nvSpPr>
          <p:cNvPr id="4" name="Slide Number Placeholder 3">
            <a:extLst>
              <a:ext uri="{FF2B5EF4-FFF2-40B4-BE49-F238E27FC236}">
                <a16:creationId xmlns:a16="http://schemas.microsoft.com/office/drawing/2014/main" id="{57721E8C-08DF-475C-93EF-A099766DED84}"/>
              </a:ext>
            </a:extLst>
          </p:cNvPr>
          <p:cNvSpPr>
            <a:spLocks noGrp="1"/>
          </p:cNvSpPr>
          <p:nvPr>
            <p:ph type="sldNum" sz="quarter" idx="12"/>
          </p:nvPr>
        </p:nvSpPr>
        <p:spPr/>
        <p:txBody>
          <a:bodyPr/>
          <a:lstStyle/>
          <a:p>
            <a:fld id="{BA9E7A68-22E0-4AF7-ABFA-073EDD4BDE22}" type="slidenum">
              <a:rPr lang="en-US" smtClean="0"/>
              <a:t>53</a:t>
            </a:fld>
            <a:endParaRPr lang="en-US" dirty="0"/>
          </a:p>
        </p:txBody>
      </p:sp>
    </p:spTree>
    <p:extLst>
      <p:ext uri="{BB962C8B-B14F-4D97-AF65-F5344CB8AC3E}">
        <p14:creationId xmlns:p14="http://schemas.microsoft.com/office/powerpoint/2010/main" val="426390712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F7A-0D41-4DFD-A677-DB32F26F8CDB}"/>
              </a:ext>
            </a:extLst>
          </p:cNvPr>
          <p:cNvSpPr>
            <a:spLocks noGrp="1"/>
          </p:cNvSpPr>
          <p:nvPr>
            <p:ph type="title"/>
          </p:nvPr>
        </p:nvSpPr>
        <p:spPr/>
        <p:txBody>
          <a:bodyPr/>
          <a:lstStyle/>
          <a:p>
            <a:r>
              <a:rPr lang="en-US" dirty="0"/>
              <a:t>ISAGCA</a:t>
            </a:r>
          </a:p>
        </p:txBody>
      </p:sp>
    </p:spTree>
    <p:extLst>
      <p:ext uri="{BB962C8B-B14F-4D97-AF65-F5344CB8AC3E}">
        <p14:creationId xmlns:p14="http://schemas.microsoft.com/office/powerpoint/2010/main" val="307763549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8A430A2D-28BF-97B2-26ED-3374D6567883}"/>
              </a:ext>
            </a:extLst>
          </p:cNvPr>
          <p:cNvSpPr txBox="1">
            <a:spLocks noChangeArrowheads="1"/>
          </p:cNvSpPr>
          <p:nvPr/>
        </p:nvSpPr>
        <p:spPr bwMode="auto">
          <a:xfrm>
            <a:off x="2520950" y="19050"/>
            <a:ext cx="110029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Open Sans" panose="020B0606030504020204" pitchFamily="34" charset="0"/>
              </a:defRPr>
            </a:lvl1pPr>
            <a:lvl2pPr marL="800100" indent="-34290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lvl="1" eaLnBrk="1" hangingPunct="1">
              <a:buFont typeface="Symbol" panose="05050102010706020507" pitchFamily="18" charset="2"/>
              <a:buChar char=""/>
            </a:pPr>
            <a:endParaRPr lang="en-US" altLang="en-US">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sz="2300" b="1">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sz="23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7891" name="Title 1">
            <a:extLst>
              <a:ext uri="{FF2B5EF4-FFF2-40B4-BE49-F238E27FC236}">
                <a16:creationId xmlns:a16="http://schemas.microsoft.com/office/drawing/2014/main" id="{CF9BDC13-2F7D-39A4-193F-16A4F38687C3}"/>
              </a:ext>
            </a:extLst>
          </p:cNvPr>
          <p:cNvSpPr txBox="1">
            <a:spLocks noChangeArrowheads="1"/>
          </p:cNvSpPr>
          <p:nvPr/>
        </p:nvSpPr>
        <p:spPr bwMode="auto">
          <a:xfrm>
            <a:off x="385763" y="365125"/>
            <a:ext cx="109204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90000"/>
              </a:lnSpc>
            </a:pPr>
            <a:r>
              <a:rPr lang="en-US" altLang="en-US" sz="3600">
                <a:solidFill>
                  <a:srgbClr val="003E6B"/>
                </a:solidFill>
                <a:latin typeface="Montserrat SemiBold" panose="00000700000000000000" pitchFamily="2" charset="0"/>
              </a:rPr>
              <a:t>ISA Cybersecurity Resources</a:t>
            </a:r>
          </a:p>
        </p:txBody>
      </p:sp>
      <p:sp>
        <p:nvSpPr>
          <p:cNvPr id="37892" name="Title 1">
            <a:extLst>
              <a:ext uri="{FF2B5EF4-FFF2-40B4-BE49-F238E27FC236}">
                <a16:creationId xmlns:a16="http://schemas.microsoft.com/office/drawing/2014/main" id="{784764C7-6C11-7E92-287E-1C4F6278B273}"/>
              </a:ext>
            </a:extLst>
          </p:cNvPr>
          <p:cNvSpPr txBox="1">
            <a:spLocks noChangeArrowheads="1"/>
          </p:cNvSpPr>
          <p:nvPr/>
        </p:nvSpPr>
        <p:spPr bwMode="auto">
          <a:xfrm>
            <a:off x="385763" y="1076325"/>
            <a:ext cx="5972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120000"/>
              </a:lnSpc>
            </a:pPr>
            <a:r>
              <a:rPr lang="en-US" altLang="en-US" sz="2400">
                <a:solidFill>
                  <a:srgbClr val="003E6B"/>
                </a:solidFill>
                <a:latin typeface="Montserrat SemiBold" panose="00000700000000000000" pitchFamily="2" charset="0"/>
              </a:rPr>
              <a:t>Free guidance, training, and more:</a:t>
            </a:r>
            <a:endParaRPr lang="en-US" altLang="en-US" sz="2400">
              <a:latin typeface="Montserrat SemiBold" panose="00000700000000000000" pitchFamily="2" charset="0"/>
            </a:endParaRPr>
          </a:p>
        </p:txBody>
      </p:sp>
      <p:graphicFrame>
        <p:nvGraphicFramePr>
          <p:cNvPr id="7" name="Table 6">
            <a:extLst>
              <a:ext uri="{FF2B5EF4-FFF2-40B4-BE49-F238E27FC236}">
                <a16:creationId xmlns:a16="http://schemas.microsoft.com/office/drawing/2014/main" id="{1C413A9B-3B89-7E52-FCC0-9372A9FA5454}"/>
              </a:ext>
            </a:extLst>
          </p:cNvPr>
          <p:cNvGraphicFramePr>
            <a:graphicFrameLocks noGrp="1"/>
          </p:cNvGraphicFramePr>
          <p:nvPr/>
        </p:nvGraphicFramePr>
        <p:xfrm>
          <a:off x="385763" y="1811338"/>
          <a:ext cx="10706100" cy="2381250"/>
        </p:xfrm>
        <a:graphic>
          <a:graphicData uri="http://schemas.openxmlformats.org/drawingml/2006/table">
            <a:tbl>
              <a:tblPr firstRow="1" bandRow="1">
                <a:tableStyleId>{5C22544A-7EE6-4342-B048-85BDC9FD1C3A}</a:tableStyleId>
              </a:tblPr>
              <a:tblGrid>
                <a:gridCol w="4079743">
                  <a:extLst>
                    <a:ext uri="{9D8B030D-6E8A-4147-A177-3AD203B41FA5}">
                      <a16:colId xmlns:a16="http://schemas.microsoft.com/office/drawing/2014/main" val="20000"/>
                    </a:ext>
                  </a:extLst>
                </a:gridCol>
                <a:gridCol w="2891540">
                  <a:extLst>
                    <a:ext uri="{9D8B030D-6E8A-4147-A177-3AD203B41FA5}">
                      <a16:colId xmlns:a16="http://schemas.microsoft.com/office/drawing/2014/main" val="20001"/>
                    </a:ext>
                  </a:extLst>
                </a:gridCol>
                <a:gridCol w="3734817">
                  <a:extLst>
                    <a:ext uri="{9D8B030D-6E8A-4147-A177-3AD203B41FA5}">
                      <a16:colId xmlns:a16="http://schemas.microsoft.com/office/drawing/2014/main" val="20002"/>
                    </a:ext>
                  </a:extLst>
                </a:gridCol>
              </a:tblGrid>
              <a:tr h="2381250">
                <a:tc>
                  <a:txBody>
                    <a:bodyPr/>
                    <a:lstStyle/>
                    <a:p>
                      <a:r>
                        <a:rPr lang="en-US" sz="2000" b="1" dirty="0">
                          <a:solidFill>
                            <a:schemeClr val="tx2"/>
                          </a:solidFill>
                          <a:latin typeface="Aptos" panose="020B0004020202020204" pitchFamily="34" charset="0"/>
                        </a:rPr>
                        <a:t>ISA Global Cybersecurity Alliance - </a:t>
                      </a:r>
                      <a:r>
                        <a:rPr lang="en-US" sz="2000" dirty="0">
                          <a:solidFill>
                            <a:schemeClr val="tx2"/>
                          </a:solidFill>
                          <a:latin typeface="Aptos" panose="020B0004020202020204" pitchFamily="34" charset="0"/>
                          <a:hlinkClick r:id="rId3"/>
                        </a:rPr>
                        <a:t>www.isagca.org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r>
                        <a:rPr lang="en-US" sz="2000" b="0" dirty="0">
                          <a:solidFill>
                            <a:schemeClr val="tx2"/>
                          </a:solidFill>
                          <a:latin typeface="Aptos" panose="020B0004020202020204" pitchFamily="34" charset="0"/>
                        </a:rPr>
                        <a:t>A collaborative forum  to advance </a:t>
                      </a:r>
                      <a:br>
                        <a:rPr lang="en-US" sz="2000" b="0" dirty="0">
                          <a:solidFill>
                            <a:schemeClr val="tx2"/>
                          </a:solidFill>
                          <a:latin typeface="Aptos" panose="020B0004020202020204" pitchFamily="34" charset="0"/>
                        </a:rPr>
                      </a:br>
                      <a:r>
                        <a:rPr lang="en-US" sz="2000" b="0" dirty="0">
                          <a:solidFill>
                            <a:schemeClr val="tx2"/>
                          </a:solidFill>
                          <a:latin typeface="Aptos" panose="020B0004020202020204" pitchFamily="34" charset="0"/>
                        </a:rPr>
                        <a:t>OT cybersecurity and understanding of ISA/IEC 62443</a:t>
                      </a:r>
                    </a:p>
                  </a:txBody>
                  <a:tcPr marL="91437" marR="91437" marT="45731" marB="45731">
                    <a:lnL w="12700" cmpd="sng">
                      <a:noFill/>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69863" indent="0"/>
                      <a:r>
                        <a:rPr lang="en-US" sz="2000" dirty="0">
                          <a:solidFill>
                            <a:schemeClr val="tx2"/>
                          </a:solidFill>
                          <a:latin typeface="Aptos" panose="020B0004020202020204" pitchFamily="34" charset="0"/>
                        </a:rPr>
                        <a:t>ISASecure</a:t>
                      </a:r>
                    </a:p>
                    <a:p>
                      <a:pPr marL="169863" indent="0"/>
                      <a:r>
                        <a:rPr lang="en-US" sz="2000" dirty="0">
                          <a:solidFill>
                            <a:schemeClr val="tx2"/>
                          </a:solidFill>
                          <a:latin typeface="Aptos" panose="020B0004020202020204" pitchFamily="34" charset="0"/>
                          <a:hlinkClick r:id="rId4"/>
                        </a:rPr>
                        <a:t>www.isasecure.org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pPr marL="169863" indent="0"/>
                      <a:r>
                        <a:rPr lang="en-US" sz="2000" b="0" dirty="0">
                          <a:solidFill>
                            <a:schemeClr val="tx2"/>
                          </a:solidFill>
                          <a:latin typeface="Aptos" panose="020B0004020202020204" pitchFamily="34" charset="0"/>
                        </a:rPr>
                        <a:t>The world’s leading conformance certification program for ISA/IEC 62443</a:t>
                      </a:r>
                    </a:p>
                  </a:txBody>
                  <a:tcPr marL="91437" marR="91437" marT="45731" marB="45731">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2713" indent="0"/>
                      <a:r>
                        <a:rPr lang="en-US" sz="2000" dirty="0">
                          <a:solidFill>
                            <a:schemeClr val="tx2"/>
                          </a:solidFill>
                          <a:latin typeface="Aptos" panose="020B0004020202020204" pitchFamily="34" charset="0"/>
                        </a:rPr>
                        <a:t>ICS4ICS</a:t>
                      </a:r>
                    </a:p>
                    <a:p>
                      <a:pPr marL="112713" indent="0"/>
                      <a:r>
                        <a:rPr lang="en-US" sz="2000" dirty="0">
                          <a:solidFill>
                            <a:schemeClr val="tx2"/>
                          </a:solidFill>
                          <a:latin typeface="Aptos" panose="020B0004020202020204" pitchFamily="34" charset="0"/>
                          <a:hlinkClick r:id="rId5"/>
                        </a:rPr>
                        <a:t>www.ics4ics.org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pPr marL="112713" indent="0"/>
                      <a:r>
                        <a:rPr lang="en-US" sz="2000" b="0" dirty="0">
                          <a:solidFill>
                            <a:schemeClr val="tx2"/>
                          </a:solidFill>
                          <a:latin typeface="Aptos" panose="020B0004020202020204" pitchFamily="34" charset="0"/>
                        </a:rPr>
                        <a:t>Improve how cybersecurity incidents are managed with training, processes, and exercises</a:t>
                      </a:r>
                    </a:p>
                  </a:txBody>
                  <a:tcPr marL="91437" marR="91437" marT="45731" marB="45731">
                    <a:lnL w="127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Title 1">
            <a:extLst>
              <a:ext uri="{FF2B5EF4-FFF2-40B4-BE49-F238E27FC236}">
                <a16:creationId xmlns:a16="http://schemas.microsoft.com/office/drawing/2014/main" id="{5CB65928-3418-4F4B-764F-558257DD1757}"/>
              </a:ext>
            </a:extLst>
          </p:cNvPr>
          <p:cNvSpPr txBox="1">
            <a:spLocks/>
          </p:cNvSpPr>
          <p:nvPr/>
        </p:nvSpPr>
        <p:spPr>
          <a:xfrm>
            <a:off x="385763" y="4000500"/>
            <a:ext cx="10215562" cy="1325563"/>
          </a:xfrm>
          <a:prstGeom prst="rect">
            <a:avLst/>
          </a:prstGeom>
        </p:spPr>
        <p:txBody>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fontAlgn="auto">
              <a:lnSpc>
                <a:spcPct val="200000"/>
              </a:lnSpc>
              <a:spcAft>
                <a:spcPts val="0"/>
              </a:spcAft>
              <a:defRPr/>
            </a:pPr>
            <a:r>
              <a:rPr lang="en-US" sz="2400" dirty="0">
                <a:solidFill>
                  <a:srgbClr val="003E6B"/>
                </a:solidFill>
              </a:rPr>
              <a:t>Get involved:</a:t>
            </a:r>
          </a:p>
          <a:p>
            <a:pPr marL="285750" indent="-285750"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ISA/IEC 62443 </a:t>
            </a:r>
            <a:r>
              <a:rPr lang="en-US" sz="1800" dirty="0">
                <a:solidFill>
                  <a:srgbClr val="003E6B"/>
                </a:solidFill>
                <a:latin typeface="Aptos" panose="020B0004020202020204" pitchFamily="34" charset="0"/>
                <a:hlinkClick r:id="rId6"/>
              </a:rPr>
              <a:t>standards</a:t>
            </a:r>
            <a:r>
              <a:rPr lang="en-US" sz="1800" dirty="0">
                <a:solidFill>
                  <a:srgbClr val="003E6B"/>
                </a:solidFill>
                <a:latin typeface="Aptos" panose="020B0004020202020204" pitchFamily="34" charset="0"/>
              </a:rPr>
              <a:t> available from ISA (free access with ISA professional </a:t>
            </a:r>
            <a:r>
              <a:rPr lang="en-US" sz="1800" dirty="0">
                <a:solidFill>
                  <a:srgbClr val="003E6B"/>
                </a:solidFill>
                <a:latin typeface="Aptos" panose="020B0004020202020204" pitchFamily="34" charset="0"/>
                <a:hlinkClick r:id="rId7"/>
              </a:rPr>
              <a:t>membership</a:t>
            </a:r>
            <a:r>
              <a:rPr lang="en-US" sz="1800" dirty="0">
                <a:solidFill>
                  <a:srgbClr val="003E6B"/>
                </a:solidFill>
                <a:latin typeface="Aptos" panose="020B0004020202020204" pitchFamily="34" charset="0"/>
              </a:rPr>
              <a:t>!)</a:t>
            </a:r>
          </a:p>
          <a:p>
            <a:pPr marL="285750" indent="-285750"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Cybersecurity </a:t>
            </a:r>
            <a:r>
              <a:rPr lang="en-US" sz="1800" dirty="0">
                <a:solidFill>
                  <a:srgbClr val="003E6B"/>
                </a:solidFill>
                <a:latin typeface="Aptos" panose="020B0004020202020204" pitchFamily="34" charset="0"/>
                <a:hlinkClick r:id="rId8"/>
              </a:rPr>
              <a:t>training</a:t>
            </a:r>
            <a:r>
              <a:rPr lang="en-US" sz="1800" dirty="0">
                <a:solidFill>
                  <a:srgbClr val="003E6B"/>
                </a:solidFill>
                <a:latin typeface="Aptos" panose="020B0004020202020204" pitchFamily="34" charset="0"/>
              </a:rPr>
              <a:t> and </a:t>
            </a:r>
            <a:r>
              <a:rPr lang="en-US" sz="1800" dirty="0">
                <a:solidFill>
                  <a:srgbClr val="003E6B"/>
                </a:solidFill>
                <a:latin typeface="Aptos" panose="020B0004020202020204" pitchFamily="34" charset="0"/>
                <a:hlinkClick r:id="rId9"/>
              </a:rPr>
              <a:t>certificate program</a:t>
            </a:r>
            <a:endParaRPr lang="en-US" sz="1800" dirty="0">
              <a:solidFill>
                <a:srgbClr val="003E6B"/>
              </a:solidFill>
              <a:latin typeface="Aptos" panose="020B0004020202020204" pitchFamily="34" charset="0"/>
            </a:endParaRPr>
          </a:p>
          <a:p>
            <a:pPr marL="285750" indent="-285750"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Help develop the standard – open to all at no charge – </a:t>
            </a:r>
            <a:r>
              <a:rPr lang="en-US" sz="1800" dirty="0">
                <a:solidFill>
                  <a:srgbClr val="003E6B"/>
                </a:solidFill>
                <a:latin typeface="Aptos" panose="020B0004020202020204" pitchFamily="34" charset="0"/>
                <a:hlinkClick r:id="rId10"/>
              </a:rPr>
              <a:t>www.isa.org/ISA99</a:t>
            </a:r>
            <a:r>
              <a:rPr lang="en-US" sz="1800" dirty="0">
                <a:solidFill>
                  <a:srgbClr val="003E6B"/>
                </a:solidFill>
                <a:latin typeface="Aptos" panose="020B0004020202020204" pitchFamily="34" charset="0"/>
              </a:rPr>
              <a:t> </a:t>
            </a:r>
            <a:endParaRPr lang="en-US" sz="1800" dirty="0">
              <a:latin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txBox="1">
            <a:spLocks noGrp="1"/>
          </p:cNvSpPr>
          <p:nvPr>
            <p:ph type="title"/>
          </p:nvPr>
        </p:nvSpPr>
        <p:spPr>
          <a:xfrm>
            <a:off x="571500" y="571500"/>
            <a:ext cx="10515600" cy="549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Exercise Kick-off</a:t>
            </a:r>
            <a:br>
              <a:rPr lang="en-US"/>
            </a:br>
            <a:r>
              <a:rPr lang="en-US" sz="2000" b="1">
                <a:solidFill>
                  <a:schemeClr val="accent2"/>
                </a:solidFill>
              </a:rPr>
              <a:t>Cybersecurity is critical to ensure the safety of Shipping</a:t>
            </a:r>
            <a:endParaRPr/>
          </a:p>
        </p:txBody>
      </p:sp>
      <p:sp>
        <p:nvSpPr>
          <p:cNvPr id="206" name="Google Shape;206;p6"/>
          <p:cNvSpPr txBox="1">
            <a:spLocks noGrp="1"/>
          </p:cNvSpPr>
          <p:nvPr>
            <p:ph type="sldNum" idx="12"/>
          </p:nvPr>
        </p:nvSpPr>
        <p:spPr>
          <a:xfrm>
            <a:off x="8877300" y="6532196"/>
            <a:ext cx="2743200" cy="1734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207" name="Google Shape;207;p6"/>
          <p:cNvSpPr txBox="1"/>
          <p:nvPr/>
        </p:nvSpPr>
        <p:spPr>
          <a:xfrm>
            <a:off x="9248850" y="1565500"/>
            <a:ext cx="1486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b="1">
              <a:solidFill>
                <a:schemeClr val="dk1"/>
              </a:solidFill>
            </a:endParaRPr>
          </a:p>
        </p:txBody>
      </p:sp>
      <p:grpSp>
        <p:nvGrpSpPr>
          <p:cNvPr id="208" name="Google Shape;208;p6"/>
          <p:cNvGrpSpPr/>
          <p:nvPr/>
        </p:nvGrpSpPr>
        <p:grpSpPr>
          <a:xfrm>
            <a:off x="465350" y="1328325"/>
            <a:ext cx="8924001" cy="5108112"/>
            <a:chOff x="465350" y="1328325"/>
            <a:chExt cx="8924001" cy="5108112"/>
          </a:xfrm>
        </p:grpSpPr>
        <p:grpSp>
          <p:nvGrpSpPr>
            <p:cNvPr id="209" name="Google Shape;209;p6"/>
            <p:cNvGrpSpPr/>
            <p:nvPr/>
          </p:nvGrpSpPr>
          <p:grpSpPr>
            <a:xfrm>
              <a:off x="465350" y="1328325"/>
              <a:ext cx="5281800" cy="2871375"/>
              <a:chOff x="465350" y="1328325"/>
              <a:chExt cx="5281800" cy="2871375"/>
            </a:xfrm>
          </p:grpSpPr>
          <p:sp>
            <p:nvSpPr>
              <p:cNvPr id="210" name="Google Shape;210;p6"/>
              <p:cNvSpPr/>
              <p:nvPr/>
            </p:nvSpPr>
            <p:spPr>
              <a:xfrm>
                <a:off x="465350" y="1419300"/>
                <a:ext cx="5281800" cy="2780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1" name="Google Shape;211;p6"/>
              <p:cNvPicPr preferRelativeResize="0"/>
              <p:nvPr/>
            </p:nvPicPr>
            <p:blipFill>
              <a:blip r:embed="rId3">
                <a:alphaModFix/>
              </a:blip>
              <a:stretch>
                <a:fillRect/>
              </a:stretch>
            </p:blipFill>
            <p:spPr>
              <a:xfrm>
                <a:off x="571500" y="1720225"/>
                <a:ext cx="5117401" cy="2427216"/>
              </a:xfrm>
              <a:prstGeom prst="rect">
                <a:avLst/>
              </a:prstGeom>
              <a:noFill/>
              <a:ln>
                <a:noFill/>
              </a:ln>
            </p:spPr>
          </p:pic>
          <p:sp>
            <p:nvSpPr>
              <p:cNvPr id="212" name="Google Shape;212;p6"/>
              <p:cNvSpPr txBox="1"/>
              <p:nvPr/>
            </p:nvSpPr>
            <p:spPr>
              <a:xfrm>
                <a:off x="501700" y="1328325"/>
                <a:ext cx="511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dk1"/>
                    </a:solidFill>
                  </a:rPr>
                  <a:t>DaVinci virus threatens to sink oil tankers…</a:t>
                </a:r>
                <a:endParaRPr sz="1800">
                  <a:solidFill>
                    <a:schemeClr val="dk1"/>
                  </a:solidFill>
                </a:endParaRPr>
              </a:p>
            </p:txBody>
          </p:sp>
        </p:grpSp>
        <p:pic>
          <p:nvPicPr>
            <p:cNvPr id="213" name="Google Shape;213;p6"/>
            <p:cNvPicPr preferRelativeResize="0"/>
            <p:nvPr/>
          </p:nvPicPr>
          <p:blipFill rotWithShape="1">
            <a:blip r:embed="rId4">
              <a:alphaModFix/>
            </a:blip>
            <a:srcRect l="7406" t="10516" r="29177" b="27182"/>
            <a:stretch/>
          </p:blipFill>
          <p:spPr>
            <a:xfrm>
              <a:off x="4209800" y="3574288"/>
              <a:ext cx="5179551" cy="2862150"/>
            </a:xfrm>
            <a:prstGeom prst="rect">
              <a:avLst/>
            </a:prstGeom>
            <a:noFill/>
            <a:ln w="19050" cap="flat" cmpd="sng">
              <a:solidFill>
                <a:schemeClr val="dk2"/>
              </a:solidFill>
              <a:prstDash val="solid"/>
              <a:round/>
              <a:headEnd type="none" w="sm" len="sm"/>
              <a:tailEnd type="none" w="sm" len="sm"/>
            </a:ln>
          </p:spPr>
        </p:pic>
        <p:sp>
          <p:nvSpPr>
            <p:cNvPr id="214" name="Google Shape;214;p6"/>
            <p:cNvSpPr txBox="1"/>
            <p:nvPr/>
          </p:nvSpPr>
          <p:spPr>
            <a:xfrm>
              <a:off x="501700" y="4746900"/>
              <a:ext cx="3466500" cy="13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rPr>
                <a:t>Maritime cyber threats, from fiction to fact…</a:t>
              </a:r>
              <a:endParaRPr sz="2500" i="1">
                <a:solidFill>
                  <a:schemeClr val="dk1"/>
                </a:solidFill>
              </a:endParaRPr>
            </a:p>
          </p:txBody>
        </p:sp>
      </p:grpSp>
      <p:grpSp>
        <p:nvGrpSpPr>
          <p:cNvPr id="215" name="Google Shape;215;p6"/>
          <p:cNvGrpSpPr/>
          <p:nvPr/>
        </p:nvGrpSpPr>
        <p:grpSpPr>
          <a:xfrm>
            <a:off x="7946825" y="370000"/>
            <a:ext cx="3753600" cy="2945100"/>
            <a:chOff x="8001225" y="324025"/>
            <a:chExt cx="3753600" cy="2945100"/>
          </a:xfrm>
        </p:grpSpPr>
        <p:sp>
          <p:nvSpPr>
            <p:cNvPr id="216" name="Google Shape;216;p6"/>
            <p:cNvSpPr/>
            <p:nvPr/>
          </p:nvSpPr>
          <p:spPr>
            <a:xfrm>
              <a:off x="8001225" y="324025"/>
              <a:ext cx="3753600" cy="29451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p6"/>
            <p:cNvSpPr txBox="1"/>
            <p:nvPr/>
          </p:nvSpPr>
          <p:spPr>
            <a:xfrm>
              <a:off x="8573100" y="428725"/>
              <a:ext cx="2838300" cy="9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Maritime Cyber </a:t>
              </a:r>
              <a:endParaRPr sz="2400" b="1">
                <a:solidFill>
                  <a:schemeClr val="dk1"/>
                </a:solidFill>
              </a:endParaRPr>
            </a:p>
            <a:p>
              <a:pPr marL="0" lvl="0" indent="0" algn="ctr" rtl="0">
                <a:spcBef>
                  <a:spcPts val="0"/>
                </a:spcBef>
                <a:spcAft>
                  <a:spcPts val="0"/>
                </a:spcAft>
                <a:buNone/>
              </a:pPr>
              <a:r>
                <a:rPr lang="en-US" sz="2400" b="1">
                  <a:solidFill>
                    <a:schemeClr val="dk1"/>
                  </a:solidFill>
                </a:rPr>
                <a:t>in Numbers:</a:t>
              </a:r>
              <a:endParaRPr sz="2400" b="1">
                <a:solidFill>
                  <a:schemeClr val="dk1"/>
                </a:solidFill>
              </a:endParaRPr>
            </a:p>
          </p:txBody>
        </p:sp>
        <p:sp>
          <p:nvSpPr>
            <p:cNvPr id="218" name="Google Shape;218;p6"/>
            <p:cNvSpPr txBox="1"/>
            <p:nvPr/>
          </p:nvSpPr>
          <p:spPr>
            <a:xfrm>
              <a:off x="8240175" y="1565500"/>
              <a:ext cx="32757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chemeClr val="dk1"/>
                  </a:solidFill>
                </a:rPr>
                <a:t>95% | $5.4 T | 33 M</a:t>
              </a:r>
              <a:endParaRPr sz="2600" b="1">
                <a:solidFill>
                  <a:schemeClr val="dk1"/>
                </a:solidFill>
              </a:endParaRPr>
            </a:p>
          </p:txBody>
        </p:sp>
        <p:sp>
          <p:nvSpPr>
            <p:cNvPr id="219" name="Google Shape;219;p6"/>
            <p:cNvSpPr txBox="1"/>
            <p:nvPr/>
          </p:nvSpPr>
          <p:spPr>
            <a:xfrm>
              <a:off x="8240175" y="2233913"/>
              <a:ext cx="32757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rgbClr val="FF0000"/>
                  </a:solidFill>
                </a:rPr>
                <a:t>700 K</a:t>
              </a:r>
              <a:r>
                <a:rPr lang="en-US" sz="2600" b="1">
                  <a:solidFill>
                    <a:schemeClr val="dk1"/>
                  </a:solidFill>
                </a:rPr>
                <a:t> </a:t>
              </a:r>
              <a:r>
                <a:rPr lang="en-US" sz="2600" b="1">
                  <a:solidFill>
                    <a:srgbClr val="FF0000"/>
                  </a:solidFill>
                </a:rPr>
                <a:t>| 70% |</a:t>
              </a:r>
              <a:r>
                <a:rPr lang="en-US" sz="2600" b="1">
                  <a:solidFill>
                    <a:schemeClr val="dk1"/>
                  </a:solidFill>
                </a:rPr>
                <a:t> </a:t>
              </a:r>
              <a:r>
                <a:rPr lang="en-US" sz="2600" b="1">
                  <a:solidFill>
                    <a:srgbClr val="FF0000"/>
                  </a:solidFill>
                </a:rPr>
                <a:t>94.4%</a:t>
              </a:r>
              <a:endParaRPr sz="2600" b="1">
                <a:solidFill>
                  <a:srgbClr val="FF0000"/>
                </a:solidFill>
              </a:endParaRPr>
            </a:p>
          </p:txBody>
        </p:sp>
      </p:grpSp>
      <p:pic>
        <p:nvPicPr>
          <p:cNvPr id="220" name="Google Shape;220;p6"/>
          <p:cNvPicPr preferRelativeResize="0"/>
          <p:nvPr/>
        </p:nvPicPr>
        <p:blipFill>
          <a:blip r:embed="rId5">
            <a:alphaModFix/>
          </a:blip>
          <a:stretch>
            <a:fillRect/>
          </a:stretch>
        </p:blipFill>
        <p:spPr>
          <a:xfrm>
            <a:off x="9537875" y="3901161"/>
            <a:ext cx="2162551" cy="22084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13F3-BE24-49B3-92A8-4BAF9EA09252}"/>
              </a:ext>
            </a:extLst>
          </p:cNvPr>
          <p:cNvSpPr>
            <a:spLocks noGrp="1"/>
          </p:cNvSpPr>
          <p:nvPr>
            <p:ph type="title"/>
          </p:nvPr>
        </p:nvSpPr>
        <p:spPr/>
        <p:txBody>
          <a:bodyPr/>
          <a:lstStyle/>
          <a:p>
            <a:r>
              <a:rPr lang="en-US" dirty="0"/>
              <a:t>ICS4ICS: Tabletop Exercise Objectives &amp; Rules</a:t>
            </a:r>
            <a:br>
              <a:rPr lang="en-US" dirty="0"/>
            </a:br>
            <a:r>
              <a:rPr lang="en-US" sz="2000" b="1" dirty="0">
                <a:solidFill>
                  <a:schemeClr val="accent2"/>
                </a:solidFill>
                <a:ea typeface="+mn-ea"/>
              </a:rPr>
              <a:t>This will be a different exercise to create awareness and help you deploy ICS4ICS</a:t>
            </a:r>
          </a:p>
        </p:txBody>
      </p:sp>
      <p:sp>
        <p:nvSpPr>
          <p:cNvPr id="3" name="Content Placeholder 2">
            <a:extLst>
              <a:ext uri="{FF2B5EF4-FFF2-40B4-BE49-F238E27FC236}">
                <a16:creationId xmlns:a16="http://schemas.microsoft.com/office/drawing/2014/main" id="{2C669490-B265-49D0-BF15-B034BC3C178A}"/>
              </a:ext>
            </a:extLst>
          </p:cNvPr>
          <p:cNvSpPr>
            <a:spLocks noGrp="1"/>
          </p:cNvSpPr>
          <p:nvPr>
            <p:ph idx="1"/>
          </p:nvPr>
        </p:nvSpPr>
        <p:spPr/>
        <p:txBody>
          <a:bodyPr>
            <a:normAutofit fontScale="92500" lnSpcReduction="10000"/>
          </a:bodyPr>
          <a:lstStyle/>
          <a:p>
            <a:pPr marL="346075" indent="-346075">
              <a:spcBef>
                <a:spcPts val="0"/>
              </a:spcBef>
              <a:spcAft>
                <a:spcPts val="1200"/>
              </a:spcAft>
              <a:buClr>
                <a:schemeClr val="accent2"/>
              </a:buClr>
            </a:pPr>
            <a:r>
              <a:rPr lang="en-US" b="1" dirty="0">
                <a:latin typeface="+mn-lt"/>
                <a:cs typeface="Arial" panose="020B0604020202020204" pitchFamily="34" charset="0"/>
              </a:rPr>
              <a:t>Objective 1:</a:t>
            </a:r>
            <a:r>
              <a:rPr lang="en-US" dirty="0">
                <a:latin typeface="+mn-lt"/>
                <a:cs typeface="Arial" panose="020B0604020202020204" pitchFamily="34" charset="0"/>
              </a:rPr>
              <a:t> Understand how the Incident Command System improves cyber incident response efforts through management and administration</a:t>
            </a:r>
          </a:p>
          <a:p>
            <a:pPr marL="346075" indent="-346075">
              <a:spcBef>
                <a:spcPts val="0"/>
              </a:spcBef>
              <a:spcAft>
                <a:spcPts val="1200"/>
              </a:spcAft>
              <a:buClr>
                <a:schemeClr val="accent2"/>
              </a:buClr>
            </a:pPr>
            <a:r>
              <a:rPr lang="en-US" b="1" dirty="0">
                <a:latin typeface="+mn-lt"/>
                <a:cs typeface="Arial" panose="020B0604020202020204" pitchFamily="34" charset="0"/>
              </a:rPr>
              <a:t>Objective 2:</a:t>
            </a:r>
            <a:r>
              <a:rPr lang="en-US" dirty="0">
                <a:latin typeface="+mn-lt"/>
                <a:cs typeface="Arial" panose="020B0604020202020204" pitchFamily="34" charset="0"/>
              </a:rPr>
              <a:t> Foster improved communication channels among Incident Command, OT, IT, and Operations teams</a:t>
            </a:r>
          </a:p>
          <a:p>
            <a:pPr marL="346075" indent="-346075">
              <a:spcBef>
                <a:spcPts val="0"/>
              </a:spcBef>
              <a:spcAft>
                <a:spcPts val="1200"/>
              </a:spcAft>
              <a:buClr>
                <a:schemeClr val="accent2"/>
              </a:buClr>
            </a:pPr>
            <a:r>
              <a:rPr lang="en-US" b="1" dirty="0">
                <a:latin typeface="+mn-lt"/>
                <a:cs typeface="Arial" panose="020B0604020202020204" pitchFamily="34" charset="0"/>
              </a:rPr>
              <a:t>Objective 3:</a:t>
            </a:r>
            <a:r>
              <a:rPr lang="en-US" dirty="0">
                <a:latin typeface="+mn-lt"/>
                <a:cs typeface="Arial" panose="020B0604020202020204" pitchFamily="34" charset="0"/>
              </a:rPr>
              <a:t> Detect and address deficiencies within existing incident response frameworks, procedures, and plans</a:t>
            </a:r>
            <a:br>
              <a:rPr lang="en-US" dirty="0">
                <a:latin typeface="+mn-lt"/>
                <a:cs typeface="Arial" panose="020B0604020202020204" pitchFamily="34" charset="0"/>
              </a:rPr>
            </a:br>
            <a:endParaRPr lang="en-US" dirty="0">
              <a:latin typeface="+mn-lt"/>
              <a:cs typeface="Arial" panose="020B0604020202020204" pitchFamily="34" charset="0"/>
            </a:endParaRPr>
          </a:p>
          <a:p>
            <a:pPr marL="346075" indent="-346075">
              <a:spcBef>
                <a:spcPts val="0"/>
              </a:spcBef>
              <a:spcAft>
                <a:spcPts val="1200"/>
              </a:spcAft>
              <a:buClr>
                <a:schemeClr val="accent2"/>
              </a:buClr>
            </a:pPr>
            <a:r>
              <a:rPr lang="en-US" b="1" i="0" kern="0" dirty="0">
                <a:latin typeface="+mn-lt"/>
                <a:cs typeface="Arial" panose="020B0604020202020204" pitchFamily="34" charset="0"/>
              </a:rPr>
              <a:t>Rule 1:</a:t>
            </a:r>
            <a:r>
              <a:rPr lang="en-US" i="0" kern="0" dirty="0">
                <a:latin typeface="+mn-lt"/>
                <a:cs typeface="Arial" panose="020B0604020202020204" pitchFamily="34" charset="0"/>
              </a:rPr>
              <a:t> Accept the scenario as feasible and engage with the events as they are outlined—reality within this exercise is what the scenario presents</a:t>
            </a:r>
          </a:p>
          <a:p>
            <a:pPr marL="346075" indent="-346075">
              <a:spcBef>
                <a:spcPts val="0"/>
              </a:spcBef>
              <a:spcAft>
                <a:spcPts val="1200"/>
              </a:spcAft>
              <a:buClr>
                <a:schemeClr val="accent2"/>
              </a:buClr>
            </a:pPr>
            <a:r>
              <a:rPr lang="en-US" b="1" i="0" kern="0" dirty="0">
                <a:latin typeface="+mn-lt"/>
                <a:cs typeface="Arial" panose="020B0604020202020204" pitchFamily="34" charset="0"/>
              </a:rPr>
              <a:t>Rule 2:</a:t>
            </a:r>
            <a:r>
              <a:rPr lang="en-US" i="0" kern="0" dirty="0">
                <a:latin typeface="+mn-lt"/>
                <a:cs typeface="Arial" panose="020B0604020202020204" pitchFamily="34" charset="0"/>
              </a:rPr>
              <a:t> Understand that multiple solutions may be effective. There isn’t necessarily one "correct" response</a:t>
            </a:r>
          </a:p>
        </p:txBody>
      </p:sp>
      <p:sp>
        <p:nvSpPr>
          <p:cNvPr id="4" name="Slide Number Placeholder 3">
            <a:extLst>
              <a:ext uri="{FF2B5EF4-FFF2-40B4-BE49-F238E27FC236}">
                <a16:creationId xmlns:a16="http://schemas.microsoft.com/office/drawing/2014/main" id="{93B7AB1C-7A03-4638-84D6-B5263993972D}"/>
              </a:ext>
            </a:extLst>
          </p:cNvPr>
          <p:cNvSpPr>
            <a:spLocks noGrp="1"/>
          </p:cNvSpPr>
          <p:nvPr>
            <p:ph type="sldNum" sz="quarter" idx="12"/>
          </p:nvPr>
        </p:nvSpPr>
        <p:spPr/>
        <p:txBody>
          <a:bodyPr/>
          <a:lstStyle/>
          <a:p>
            <a:fld id="{BA9E7A68-22E0-4AF7-ABFA-073EDD4BDE22}" type="slidenum">
              <a:rPr lang="en-US" smtClean="0"/>
              <a:t>7</a:t>
            </a:fld>
            <a:endParaRPr lang="en-US" dirty="0"/>
          </a:p>
        </p:txBody>
      </p:sp>
    </p:spTree>
    <p:extLst>
      <p:ext uri="{BB962C8B-B14F-4D97-AF65-F5344CB8AC3E}">
        <p14:creationId xmlns:p14="http://schemas.microsoft.com/office/powerpoint/2010/main" val="2460236980"/>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631F-607F-4413-B553-E2596933640F}"/>
              </a:ext>
            </a:extLst>
          </p:cNvPr>
          <p:cNvSpPr>
            <a:spLocks noGrp="1"/>
          </p:cNvSpPr>
          <p:nvPr>
            <p:ph type="title"/>
          </p:nvPr>
        </p:nvSpPr>
        <p:spPr/>
        <p:txBody>
          <a:bodyPr>
            <a:normAutofit fontScale="90000"/>
          </a:bodyPr>
          <a:lstStyle/>
          <a:p>
            <a:r>
              <a:rPr lang="en-US" dirty="0"/>
              <a:t>ICS4ICS Improves response to cyber industrial incidents</a:t>
            </a:r>
            <a:br>
              <a:rPr lang="en-US" dirty="0"/>
            </a:br>
            <a:r>
              <a:rPr lang="en-US" sz="2200" b="1" dirty="0">
                <a:solidFill>
                  <a:schemeClr val="accent2"/>
                </a:solidFill>
                <a:ea typeface="+mn-ea"/>
              </a:rPr>
              <a:t>By leveraging 3 disciplines with proven capabilities </a:t>
            </a:r>
            <a:r>
              <a:rPr lang="en-US" sz="2200" b="1">
                <a:solidFill>
                  <a:schemeClr val="accent2"/>
                </a:solidFill>
                <a:ea typeface="+mn-ea"/>
              </a:rPr>
              <a:t>and benefits</a:t>
            </a:r>
            <a:endParaRPr lang="en-US" sz="2200" b="1" dirty="0">
              <a:solidFill>
                <a:schemeClr val="accent2"/>
              </a:solidFill>
              <a:ea typeface="+mn-ea"/>
            </a:endParaRPr>
          </a:p>
        </p:txBody>
      </p:sp>
      <p:graphicFrame>
        <p:nvGraphicFramePr>
          <p:cNvPr id="10" name="Content Placeholder 9">
            <a:extLst>
              <a:ext uri="{FF2B5EF4-FFF2-40B4-BE49-F238E27FC236}">
                <a16:creationId xmlns:a16="http://schemas.microsoft.com/office/drawing/2014/main" id="{4D85FD9C-9DF9-43AC-97A0-0FF8A2D844F3}"/>
              </a:ext>
            </a:extLst>
          </p:cNvPr>
          <p:cNvGraphicFramePr>
            <a:graphicFrameLocks noGrp="1"/>
          </p:cNvGraphicFramePr>
          <p:nvPr>
            <p:ph sz="half" idx="1"/>
          </p:nvPr>
        </p:nvGraphicFramePr>
        <p:xfrm>
          <a:off x="4175232" y="2191407"/>
          <a:ext cx="4288234" cy="3985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DF4402A1-3F99-42EC-9B99-092332ED0F84}"/>
              </a:ext>
            </a:extLst>
          </p:cNvPr>
          <p:cNvSpPr>
            <a:spLocks noGrp="1"/>
          </p:cNvSpPr>
          <p:nvPr>
            <p:ph sz="half" idx="2"/>
          </p:nvPr>
        </p:nvSpPr>
        <p:spPr>
          <a:xfrm>
            <a:off x="8607972" y="2191407"/>
            <a:ext cx="3555132" cy="3985556"/>
          </a:xfrm>
        </p:spPr>
        <p:txBody>
          <a:bodyPr>
            <a:normAutofit fontScale="62500" lnSpcReduction="20000"/>
          </a:bodyPr>
          <a:lstStyle/>
          <a:p>
            <a:pPr>
              <a:spcBef>
                <a:spcPts val="600"/>
              </a:spcBef>
              <a:spcAft>
                <a:spcPts val="600"/>
              </a:spcAft>
            </a:pPr>
            <a:r>
              <a:rPr lang="en-US" dirty="0"/>
              <a:t>Standard Approach</a:t>
            </a:r>
          </a:p>
          <a:p>
            <a:pPr>
              <a:spcBef>
                <a:spcPts val="600"/>
              </a:spcBef>
              <a:spcAft>
                <a:spcPts val="600"/>
              </a:spcAft>
            </a:pPr>
            <a:r>
              <a:rPr lang="en-US" dirty="0"/>
              <a:t>Proven Effective</a:t>
            </a:r>
          </a:p>
          <a:p>
            <a:pPr>
              <a:spcBef>
                <a:spcPts val="600"/>
              </a:spcBef>
              <a:spcAft>
                <a:spcPts val="600"/>
              </a:spcAft>
            </a:pPr>
            <a:r>
              <a:rPr lang="en-US" dirty="0"/>
              <a:t>Unity of Command with typing of resources</a:t>
            </a:r>
          </a:p>
          <a:p>
            <a:pPr>
              <a:spcBef>
                <a:spcPts val="600"/>
              </a:spcBef>
              <a:spcAft>
                <a:spcPts val="600"/>
              </a:spcAft>
            </a:pPr>
            <a:r>
              <a:rPr lang="en-US" dirty="0"/>
              <a:t>Clarity of Responsibilities</a:t>
            </a:r>
          </a:p>
          <a:p>
            <a:pPr>
              <a:spcBef>
                <a:spcPts val="600"/>
              </a:spcBef>
              <a:spcAft>
                <a:spcPts val="600"/>
              </a:spcAft>
            </a:pPr>
            <a:r>
              <a:rPr lang="en-US" dirty="0"/>
              <a:t>Span of Control</a:t>
            </a:r>
          </a:p>
          <a:p>
            <a:pPr>
              <a:spcBef>
                <a:spcPts val="600"/>
              </a:spcBef>
              <a:spcAft>
                <a:spcPts val="600"/>
              </a:spcAft>
            </a:pPr>
            <a:r>
              <a:rPr lang="en-US" dirty="0"/>
              <a:t>Common Terminology</a:t>
            </a:r>
          </a:p>
          <a:p>
            <a:pPr>
              <a:spcBef>
                <a:spcPts val="600"/>
              </a:spcBef>
              <a:spcAft>
                <a:spcPts val="600"/>
              </a:spcAft>
            </a:pPr>
            <a:r>
              <a:rPr lang="en-US" dirty="0"/>
              <a:t>Adaptability to size/complexity</a:t>
            </a:r>
          </a:p>
          <a:p>
            <a:pPr>
              <a:spcBef>
                <a:spcPts val="600"/>
              </a:spcBef>
              <a:spcAft>
                <a:spcPts val="600"/>
              </a:spcAft>
            </a:pPr>
            <a:r>
              <a:rPr lang="en-US" dirty="0"/>
              <a:t>Planned/Unplanned events</a:t>
            </a:r>
          </a:p>
          <a:p>
            <a:pPr>
              <a:spcBef>
                <a:spcPts val="600"/>
              </a:spcBef>
              <a:spcAft>
                <a:spcPts val="600"/>
              </a:spcAft>
            </a:pPr>
            <a:r>
              <a:rPr lang="en-US" dirty="0"/>
              <a:t>Unity of Effort</a:t>
            </a:r>
          </a:p>
          <a:p>
            <a:pPr>
              <a:spcBef>
                <a:spcPts val="600"/>
              </a:spcBef>
              <a:spcAft>
                <a:spcPts val="600"/>
              </a:spcAft>
            </a:pPr>
            <a:r>
              <a:rPr lang="en-US" dirty="0"/>
              <a:t>Accountability</a:t>
            </a:r>
          </a:p>
          <a:p>
            <a:pPr>
              <a:spcBef>
                <a:spcPts val="600"/>
              </a:spcBef>
              <a:spcAft>
                <a:spcPts val="600"/>
              </a:spcAft>
            </a:pPr>
            <a:r>
              <a:rPr lang="en-US" dirty="0"/>
              <a:t>Staffing alternatives, mutual aid</a:t>
            </a:r>
          </a:p>
        </p:txBody>
      </p:sp>
      <p:sp>
        <p:nvSpPr>
          <p:cNvPr id="3" name="Slide Number Placeholder 2">
            <a:extLst>
              <a:ext uri="{FF2B5EF4-FFF2-40B4-BE49-F238E27FC236}">
                <a16:creationId xmlns:a16="http://schemas.microsoft.com/office/drawing/2014/main" id="{9D21F7A4-3D87-4036-BD0E-EEAEADB28BFF}"/>
              </a:ext>
            </a:extLst>
          </p:cNvPr>
          <p:cNvSpPr>
            <a:spLocks noGrp="1"/>
          </p:cNvSpPr>
          <p:nvPr>
            <p:ph type="sldNum" sz="quarter" idx="12"/>
          </p:nvPr>
        </p:nvSpPr>
        <p:spPr/>
        <p:txBody>
          <a:bodyPr/>
          <a:lstStyle/>
          <a:p>
            <a:fld id="{BA9E7A68-22E0-4AF7-ABFA-073EDD4BDE22}" type="slidenum">
              <a:rPr lang="en-US" smtClean="0"/>
              <a:t>8</a:t>
            </a:fld>
            <a:endParaRPr lang="en-US" dirty="0"/>
          </a:p>
        </p:txBody>
      </p:sp>
      <p:sp>
        <p:nvSpPr>
          <p:cNvPr id="4" name="Content Placeholder 8">
            <a:extLst>
              <a:ext uri="{FF2B5EF4-FFF2-40B4-BE49-F238E27FC236}">
                <a16:creationId xmlns:a16="http://schemas.microsoft.com/office/drawing/2014/main" id="{ACAF15FA-C118-85C1-674B-2F2BA055E0C1}"/>
              </a:ext>
            </a:extLst>
          </p:cNvPr>
          <p:cNvSpPr txBox="1">
            <a:spLocks/>
          </p:cNvSpPr>
          <p:nvPr/>
        </p:nvSpPr>
        <p:spPr>
          <a:xfrm>
            <a:off x="459796" y="2104697"/>
            <a:ext cx="3846786" cy="40827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dirty="0"/>
              <a:t>Incident Command System</a:t>
            </a:r>
          </a:p>
          <a:p>
            <a:pPr lvl="1">
              <a:spcBef>
                <a:spcPts val="600"/>
              </a:spcBef>
              <a:spcAft>
                <a:spcPts val="600"/>
              </a:spcAft>
            </a:pPr>
            <a:r>
              <a:rPr lang="en-US" dirty="0"/>
              <a:t>Command structure to manage incidents used since the 1970’s</a:t>
            </a:r>
          </a:p>
          <a:p>
            <a:pPr>
              <a:spcBef>
                <a:spcPts val="600"/>
              </a:spcBef>
              <a:spcAft>
                <a:spcPts val="600"/>
              </a:spcAft>
            </a:pPr>
            <a:r>
              <a:rPr lang="en-US" dirty="0"/>
              <a:t>Cyber Security: Computer Incident Response</a:t>
            </a:r>
          </a:p>
          <a:p>
            <a:pPr lvl="1">
              <a:spcBef>
                <a:spcPts val="600"/>
              </a:spcBef>
              <a:spcAft>
                <a:spcPts val="600"/>
              </a:spcAft>
            </a:pPr>
            <a:r>
              <a:rPr lang="en-US" dirty="0"/>
              <a:t>Investigation capabilities to manage cybersecurity incidents that are widely used by IT organizations</a:t>
            </a:r>
          </a:p>
          <a:p>
            <a:pPr>
              <a:spcBef>
                <a:spcPts val="600"/>
              </a:spcBef>
              <a:spcAft>
                <a:spcPts val="600"/>
              </a:spcAft>
            </a:pPr>
            <a:r>
              <a:rPr lang="en-US" dirty="0"/>
              <a:t>Industrial Control System</a:t>
            </a:r>
          </a:p>
          <a:p>
            <a:pPr lvl="1">
              <a:spcBef>
                <a:spcPts val="600"/>
              </a:spcBef>
              <a:spcAft>
                <a:spcPts val="600"/>
              </a:spcAft>
            </a:pPr>
            <a:r>
              <a:rPr lang="en-US" dirty="0"/>
              <a:t>Experts with Industrial knowledge and expertise to respond to incidents</a:t>
            </a:r>
          </a:p>
        </p:txBody>
      </p:sp>
      <p:sp>
        <p:nvSpPr>
          <p:cNvPr id="5" name="TextBox 4">
            <a:extLst>
              <a:ext uri="{FF2B5EF4-FFF2-40B4-BE49-F238E27FC236}">
                <a16:creationId xmlns:a16="http://schemas.microsoft.com/office/drawing/2014/main" id="{CB040CF3-0BDB-7000-64CE-5B0CBF3DAFAC}"/>
              </a:ext>
            </a:extLst>
          </p:cNvPr>
          <p:cNvSpPr txBox="1"/>
          <p:nvPr/>
        </p:nvSpPr>
        <p:spPr>
          <a:xfrm>
            <a:off x="459796" y="1710559"/>
            <a:ext cx="3923018" cy="369332"/>
          </a:xfrm>
          <a:prstGeom prst="rect">
            <a:avLst/>
          </a:prstGeom>
          <a:solidFill>
            <a:schemeClr val="tx2">
              <a:lumMod val="20000"/>
              <a:lumOff val="80000"/>
            </a:schemeClr>
          </a:solidFill>
        </p:spPr>
        <p:txBody>
          <a:bodyPr wrap="square" rtlCol="0">
            <a:spAutoFit/>
          </a:bodyPr>
          <a:lstStyle/>
          <a:p>
            <a:r>
              <a:rPr lang="en-US" dirty="0"/>
              <a:t>Bringing together existing disciplines</a:t>
            </a:r>
          </a:p>
        </p:txBody>
      </p:sp>
      <p:sp>
        <p:nvSpPr>
          <p:cNvPr id="6" name="TextBox 5">
            <a:extLst>
              <a:ext uri="{FF2B5EF4-FFF2-40B4-BE49-F238E27FC236}">
                <a16:creationId xmlns:a16="http://schemas.microsoft.com/office/drawing/2014/main" id="{49394385-EE51-FE8D-60F2-BC2CBF49143E}"/>
              </a:ext>
            </a:extLst>
          </p:cNvPr>
          <p:cNvSpPr txBox="1"/>
          <p:nvPr/>
        </p:nvSpPr>
        <p:spPr>
          <a:xfrm>
            <a:off x="8723589" y="1721065"/>
            <a:ext cx="2777356" cy="369332"/>
          </a:xfrm>
          <a:prstGeom prst="rect">
            <a:avLst/>
          </a:prstGeom>
          <a:solidFill>
            <a:schemeClr val="tx2">
              <a:lumMod val="20000"/>
              <a:lumOff val="80000"/>
            </a:schemeClr>
          </a:solidFill>
        </p:spPr>
        <p:txBody>
          <a:bodyPr wrap="square" rtlCol="0">
            <a:spAutoFit/>
          </a:bodyPr>
          <a:lstStyle/>
          <a:p>
            <a:r>
              <a:rPr lang="en-US" dirty="0"/>
              <a:t>ICS4ICS Benefits</a:t>
            </a:r>
          </a:p>
        </p:txBody>
      </p:sp>
    </p:spTree>
    <p:extLst>
      <p:ext uri="{BB962C8B-B14F-4D97-AF65-F5344CB8AC3E}">
        <p14:creationId xmlns:p14="http://schemas.microsoft.com/office/powerpoint/2010/main" val="793245015"/>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45C6-272C-4972-A4AC-5154E44AC1EC}"/>
              </a:ext>
            </a:extLst>
          </p:cNvPr>
          <p:cNvSpPr>
            <a:spLocks noGrp="1"/>
          </p:cNvSpPr>
          <p:nvPr>
            <p:ph type="title"/>
          </p:nvPr>
        </p:nvSpPr>
        <p:spPr/>
        <p:txBody>
          <a:bodyPr/>
          <a:lstStyle/>
          <a:p>
            <a:r>
              <a:rPr lang="en-US" dirty="0"/>
              <a:t>Planning P</a:t>
            </a:r>
            <a:br>
              <a:rPr lang="en-US" dirty="0"/>
            </a:br>
            <a:r>
              <a:rPr lang="en-US" sz="2000" b="1" dirty="0">
                <a:solidFill>
                  <a:schemeClr val="accent2"/>
                </a:solidFill>
                <a:ea typeface="+mn-ea"/>
              </a:rPr>
              <a:t>Incident Command Process</a:t>
            </a:r>
          </a:p>
        </p:txBody>
      </p:sp>
      <p:sp>
        <p:nvSpPr>
          <p:cNvPr id="3" name="Content Placeholder 2">
            <a:extLst>
              <a:ext uri="{FF2B5EF4-FFF2-40B4-BE49-F238E27FC236}">
                <a16:creationId xmlns:a16="http://schemas.microsoft.com/office/drawing/2014/main" id="{F673B754-59C3-422C-B3EC-26F37E191D72}"/>
              </a:ext>
            </a:extLst>
          </p:cNvPr>
          <p:cNvSpPr>
            <a:spLocks noGrp="1"/>
          </p:cNvSpPr>
          <p:nvPr>
            <p:ph idx="1"/>
          </p:nvPr>
        </p:nvSpPr>
        <p:spPr>
          <a:xfrm>
            <a:off x="328256" y="1354818"/>
            <a:ext cx="5285428" cy="5138057"/>
          </a:xfrm>
        </p:spPr>
        <p:txBody>
          <a:bodyPr>
            <a:normAutofit fontScale="92500"/>
          </a:bodyPr>
          <a:lstStyle/>
          <a:p>
            <a:r>
              <a:rPr lang="en-US" dirty="0"/>
              <a:t>Offers a proven, structured methodology for incident management.</a:t>
            </a:r>
          </a:p>
          <a:p>
            <a:r>
              <a:rPr lang="en-US" dirty="0"/>
              <a:t>Ensures standardized organization and execution of tasks.</a:t>
            </a:r>
          </a:p>
          <a:p>
            <a:r>
              <a:rPr lang="en-US" dirty="0"/>
              <a:t>Delineates a clear sequence for meetings and briefings.</a:t>
            </a:r>
          </a:p>
          <a:p>
            <a:r>
              <a:rPr lang="en-US" dirty="0"/>
              <a:t>Employs Incident Command System forms and worksheets.</a:t>
            </a:r>
          </a:p>
          <a:p>
            <a:r>
              <a:rPr lang="en-US" dirty="0"/>
              <a:t>Systematizes actions and work products of team members for cohesive, efficient response.</a:t>
            </a:r>
            <a:endParaRPr lang="en-US" sz="2400" dirty="0"/>
          </a:p>
        </p:txBody>
      </p:sp>
      <p:sp>
        <p:nvSpPr>
          <p:cNvPr id="4" name="Slide Number Placeholder 3">
            <a:extLst>
              <a:ext uri="{FF2B5EF4-FFF2-40B4-BE49-F238E27FC236}">
                <a16:creationId xmlns:a16="http://schemas.microsoft.com/office/drawing/2014/main" id="{FCB74AF9-1C74-44B9-BBA7-EC4689D0F7D5}"/>
              </a:ext>
            </a:extLst>
          </p:cNvPr>
          <p:cNvSpPr>
            <a:spLocks noGrp="1"/>
          </p:cNvSpPr>
          <p:nvPr>
            <p:ph type="sldNum" sz="quarter" idx="12"/>
          </p:nvPr>
        </p:nvSpPr>
        <p:spPr/>
        <p:txBody>
          <a:bodyPr/>
          <a:lstStyle/>
          <a:p>
            <a:fld id="{BA9E7A68-22E0-4AF7-ABFA-073EDD4BDE22}" type="slidenum">
              <a:rPr lang="en-US" smtClean="0"/>
              <a:t>9</a:t>
            </a:fld>
            <a:endParaRPr lang="en-US" dirty="0"/>
          </a:p>
        </p:txBody>
      </p:sp>
      <p:pic>
        <p:nvPicPr>
          <p:cNvPr id="5" name="Picture 4">
            <a:extLst>
              <a:ext uri="{FF2B5EF4-FFF2-40B4-BE49-F238E27FC236}">
                <a16:creationId xmlns:a16="http://schemas.microsoft.com/office/drawing/2014/main" id="{7B1B9298-326C-42B4-8EFF-FFA0B6D45393}"/>
              </a:ext>
            </a:extLst>
          </p:cNvPr>
          <p:cNvPicPr>
            <a:picLocks noChangeAspect="1"/>
          </p:cNvPicPr>
          <p:nvPr/>
        </p:nvPicPr>
        <p:blipFill>
          <a:blip r:embed="rId3"/>
          <a:stretch>
            <a:fillRect/>
          </a:stretch>
        </p:blipFill>
        <p:spPr>
          <a:xfrm>
            <a:off x="6522152" y="0"/>
            <a:ext cx="4417916" cy="6858000"/>
          </a:xfrm>
          <a:prstGeom prst="rect">
            <a:avLst/>
          </a:prstGeom>
        </p:spPr>
      </p:pic>
    </p:spTree>
    <p:extLst>
      <p:ext uri="{BB962C8B-B14F-4D97-AF65-F5344CB8AC3E}">
        <p14:creationId xmlns:p14="http://schemas.microsoft.com/office/powerpoint/2010/main" val="121258961"/>
      </p:ext>
    </p:extLst>
  </p:cSld>
  <p:clrMapOvr>
    <a:masterClrMapping/>
  </p:clrMapOvr>
  <mc:AlternateContent xmlns:mc="http://schemas.openxmlformats.org/markup-compatibility/2006" xmlns:p14="http://schemas.microsoft.com/office/powerpoint/2010/main">
    <mc:Choice Requires="p14">
      <p:transition spd="slow" p14:dur="7500"/>
    </mc:Choice>
    <mc:Fallback xmlns="">
      <p:transition spd="slow"/>
    </mc:Fallback>
  </mc:AlternateContent>
</p:sld>
</file>

<file path=ppt/theme/theme1.xml><?xml version="1.0" encoding="utf-8"?>
<a:theme xmlns:a="http://schemas.openxmlformats.org/drawingml/2006/main" name="3_Office Theme">
  <a:themeElements>
    <a:clrScheme name="ICS4ICS 2">
      <a:dk1>
        <a:srgbClr val="373737"/>
      </a:dk1>
      <a:lt1>
        <a:srgbClr val="FFFFFF"/>
      </a:lt1>
      <a:dk2>
        <a:srgbClr val="00507E"/>
      </a:dk2>
      <a:lt2>
        <a:srgbClr val="E7E6E6"/>
      </a:lt2>
      <a:accent1>
        <a:srgbClr val="006898"/>
      </a:accent1>
      <a:accent2>
        <a:srgbClr val="499944"/>
      </a:accent2>
      <a:accent3>
        <a:srgbClr val="00507E"/>
      </a:accent3>
      <a:accent4>
        <a:srgbClr val="D0D2D3"/>
      </a:accent4>
      <a:accent5>
        <a:srgbClr val="9AAAC3"/>
      </a:accent5>
      <a:accent6>
        <a:srgbClr val="537398"/>
      </a:accent6>
      <a:hlink>
        <a:srgbClr val="99AAC4"/>
      </a:hlink>
      <a:folHlink>
        <a:srgbClr val="006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29501</TotalTime>
  <Words>9018</Words>
  <Application>Microsoft Office PowerPoint</Application>
  <PresentationFormat>Widescreen</PresentationFormat>
  <Paragraphs>741</Paragraphs>
  <Slides>55</Slides>
  <Notes>50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-apple-system</vt:lpstr>
      <vt:lpstr>Aptos</vt:lpstr>
      <vt:lpstr>Arial</vt:lpstr>
      <vt:lpstr>Arial Nova</vt:lpstr>
      <vt:lpstr>Calibri</vt:lpstr>
      <vt:lpstr>Courier New</vt:lpstr>
      <vt:lpstr>Helvetica Neue</vt:lpstr>
      <vt:lpstr>Montserrat SemiBold</vt:lpstr>
      <vt:lpstr>Roboto</vt:lpstr>
      <vt:lpstr>Söhne</vt:lpstr>
      <vt:lpstr>Symbol</vt:lpstr>
      <vt:lpstr>Tahoma</vt:lpstr>
      <vt:lpstr>Wingdings</vt:lpstr>
      <vt:lpstr>3_Office Theme</vt:lpstr>
      <vt:lpstr>ICS4ICS Exercise:  Marine Shipping</vt:lpstr>
      <vt:lpstr>PowerPoint Presentation</vt:lpstr>
      <vt:lpstr>PowerPoint Presentation</vt:lpstr>
      <vt:lpstr>PowerPoint Presentation</vt:lpstr>
      <vt:lpstr>PowerPoint Presentation</vt:lpstr>
      <vt:lpstr>Exercise Kick-off Cybersecurity is critical to ensure the safety of Shipping</vt:lpstr>
      <vt:lpstr>ICS4ICS: Tabletop Exercise Objectives &amp; Rules This will be a different exercise to create awareness and help you deploy ICS4ICS</vt:lpstr>
      <vt:lpstr>ICS4ICS Improves response to cyber industrial incidents By leveraging 3 disciplines with proven capabilities and benefits</vt:lpstr>
      <vt:lpstr>Planning P Incident Command Process</vt:lpstr>
      <vt:lpstr>PowerPoint Presentation</vt:lpstr>
      <vt:lpstr>Defining ICS4ICS roles needed to manage the incident ICS4ICS team organization will be defined by the Incident Commander</vt:lpstr>
      <vt:lpstr>PowerPoint Presentation</vt:lpstr>
      <vt:lpstr>Scenario: Ship Information Size of the ship and requirements</vt:lpstr>
      <vt:lpstr>Cybersecurity provide protection Layered Approach to Protection</vt:lpstr>
      <vt:lpstr>Computer Incident Response Team (CIRT) process Phases of Incident Response</vt:lpstr>
      <vt:lpstr>Scenario: Ship Cybersecurity Requirements Understanding cybersecurity requirements</vt:lpstr>
      <vt:lpstr>Scenario: Ship Cybersecurity Capabilities and Support Understanding cybersecurity risks and support organization</vt:lpstr>
      <vt:lpstr>Scenario: Technology on the ship Understanding the technology environment and risks</vt:lpstr>
      <vt:lpstr>Exercise: BEGINS TIME: 2000 (8PM)</vt:lpstr>
      <vt:lpstr>Exercise:  Errors and improper operations TIME: 2200 (10PM)</vt:lpstr>
      <vt:lpstr>Incident Commander Objectives Meeting</vt:lpstr>
      <vt:lpstr>1st Hour Checklist Enabling Operations to initially respond and escalate events</vt:lpstr>
      <vt:lpstr>1st Hour Checklist Helping you prepare operations to respond</vt:lpstr>
      <vt:lpstr>Escalation and Notification then Declaration TIME: 24:00 (Midnight)</vt:lpstr>
      <vt:lpstr>Incident Commander Objectives Meeting: Overview TIME: 01:00 (1AM)</vt:lpstr>
      <vt:lpstr>PowerPoint Presentation</vt:lpstr>
      <vt:lpstr>Create Objectives TIME: 01:30 (1:30AM) - ICS 201 Incident Briefing (Section 7: Objectives)</vt:lpstr>
      <vt:lpstr>Track Action Items ICS-233: Incident Open Action Tracker)</vt:lpstr>
      <vt:lpstr>US Coast Guard Reporting Expectations Understanding USCG Reporting Expectation based the exercise scenario</vt:lpstr>
      <vt:lpstr>Executive Order on Amending Regulations Safeguarding of Vessels, Harbors, Ports, and Waterfront Facilities of USA</vt:lpstr>
      <vt:lpstr>Reporting Requirements for MTSA-Regulated entities Navigation and Vessel Inspection Circular No. 02-24 </vt:lpstr>
      <vt:lpstr>Questions based on today’s Exercise Scenario US Coast Guard example questions</vt:lpstr>
      <vt:lpstr>ICS4ICS Operation Section  (with Computer Incident Response Team) BEGINS WORKING</vt:lpstr>
      <vt:lpstr>Computer Incident Response Team (CIRT) process Phases of Incident Response</vt:lpstr>
      <vt:lpstr>Business Recovery Planning (BCP) IT/OT Recovery TIME: 03:00 (3AM)</vt:lpstr>
      <vt:lpstr>Business Recovery Planning (BCP) IT/OT Recovery TIME: 03:00 (3AM)</vt:lpstr>
      <vt:lpstr>BCP/DR for IT/OT Procedure Template Helping you deploy a process in your organization</vt:lpstr>
      <vt:lpstr>Command and General Staff Meeting</vt:lpstr>
      <vt:lpstr>Command &amp; General Staff Meeting: Overview TIME: 04:00 (4AM)</vt:lpstr>
      <vt:lpstr>Command &amp; General Staff Meeting Agenda</vt:lpstr>
      <vt:lpstr>Command &amp; General Staff Meeting Safety Status</vt:lpstr>
      <vt:lpstr>Command &amp; General Staff Meeting ICS-233 Incident Open Action Tracker</vt:lpstr>
      <vt:lpstr>Investigation Results TIME: 04:00 (4AM) - Technical Status of investigation and alternatives</vt:lpstr>
      <vt:lpstr>Ransomware Demand Working together to decide how to respond</vt:lpstr>
      <vt:lpstr>Ransomware Demand Questions to ask yourself</vt:lpstr>
      <vt:lpstr>Ransomware Procedure Template</vt:lpstr>
      <vt:lpstr>Ransomware Demand </vt:lpstr>
      <vt:lpstr>Getting Involved in ICS4ICS</vt:lpstr>
      <vt:lpstr>ICS4ICS and you How can you get involved?</vt:lpstr>
      <vt:lpstr>Q&amp;A</vt:lpstr>
      <vt:lpstr>References</vt:lpstr>
      <vt:lpstr>References Obtain more information about Marine Cyber Incidents</vt:lpstr>
      <vt:lpstr>References Obtain more information about Marine Cyber Incidents</vt:lpstr>
      <vt:lpstr>ISAGCA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ICS4ICS-Incident Command System for Industrial Control Systems ICS4ICS Overview Training</dc:title>
  <dc:creator>Brian Peterson</dc:creator>
  <cp:lastModifiedBy>Brian Peterson</cp:lastModifiedBy>
  <cp:revision>111</cp:revision>
  <dcterms:created xsi:type="dcterms:W3CDTF">2021-10-18T04:03:09Z</dcterms:created>
  <dcterms:modified xsi:type="dcterms:W3CDTF">2024-10-07T03:31:06Z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2022-04-19T20:44:48Z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89322474-b3ee-40d1-ae1a-1278f261471f</vt:lpwstr>
  </property>
  <property fmtid="{D5CDD505-2E9C-101B-9397-08002B2CF9AE}" pid="8" name="MSIP_Label_23f93e5f-d3c2-49a7-ba94-15405423c204_ContentBits">
    <vt:lpwstr>2</vt:lpwstr>
  </property>
</Properties>
</file>